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3" r:id="rId1"/>
  </p:sldMasterIdLst>
  <p:notesMasterIdLst>
    <p:notesMasterId r:id="rId19"/>
  </p:notesMasterIdLst>
  <p:sldIdLst>
    <p:sldId id="572" r:id="rId2"/>
    <p:sldId id="450" r:id="rId3"/>
    <p:sldId id="575" r:id="rId4"/>
    <p:sldId id="587" r:id="rId5"/>
    <p:sldId id="591" r:id="rId6"/>
    <p:sldId id="580" r:id="rId7"/>
    <p:sldId id="592" r:id="rId8"/>
    <p:sldId id="574" r:id="rId9"/>
    <p:sldId id="590" r:id="rId10"/>
    <p:sldId id="588" r:id="rId11"/>
    <p:sldId id="573" r:id="rId12"/>
    <p:sldId id="582" r:id="rId13"/>
    <p:sldId id="583" r:id="rId14"/>
    <p:sldId id="584" r:id="rId15"/>
    <p:sldId id="593" r:id="rId16"/>
    <p:sldId id="594" r:id="rId17"/>
    <p:sldId id="59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76"/>
    <p:restoredTop sz="77809" autoAdjust="0"/>
  </p:normalViewPr>
  <p:slideViewPr>
    <p:cSldViewPr snapToGrid="0" snapToObjects="1">
      <p:cViewPr varScale="1">
        <p:scale>
          <a:sx n="95" d="100"/>
          <a:sy n="95" d="100"/>
        </p:scale>
        <p:origin x="1008" y="144"/>
      </p:cViewPr>
      <p:guideLst>
        <p:guide orient="horz" pos="2184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los protopapas" userId="74894_tp_dropbox" providerId="OAuth2" clId="{4FF6BF54-8873-284E-B46F-963F55009E13}"/>
    <pc:docChg chg="custSel modSld">
      <pc:chgData name="pavlos protopapas" userId="74894_tp_dropbox" providerId="OAuth2" clId="{4FF6BF54-8873-284E-B46F-963F55009E13}" dt="2020-08-08T15:04:25.837" v="0" actId="7634"/>
      <pc:docMkLst>
        <pc:docMk/>
      </pc:docMkLst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798823431" sldId="458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798823431" sldId="458"/>
            <ac:inkMk id="3" creationId="{0F27278B-98EC-2946-B7AA-142C275FD7D0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776468516" sldId="470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776468516" sldId="470"/>
            <ac:inkMk id="9" creationId="{1ED78130-791F-0149-9B69-8D8D447723C6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4130775009" sldId="471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4130775009" sldId="471"/>
            <ac:inkMk id="3" creationId="{0134F44D-AFAB-4042-8F02-BD1AD5BA4557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559233563" sldId="473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559233563" sldId="473"/>
            <ac:inkMk id="5" creationId="{370CF7D2-AE18-2342-B6C0-D6DB225DA158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44573635" sldId="481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44573635" sldId="481"/>
            <ac:inkMk id="3" creationId="{B3A5D1C8-1727-8545-9D61-7A8AC2A1A869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1722186054" sldId="482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1722186054" sldId="482"/>
            <ac:inkMk id="6" creationId="{A4E4DC79-3BBA-254A-A045-7BFB7D70AFDA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941649058" sldId="483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941649058" sldId="483"/>
            <ac:inkMk id="6" creationId="{DA5964B7-8B81-4447-AD2E-B8BCFA1FDDFA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4150458991" sldId="484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4150458991" sldId="484"/>
            <ac:inkMk id="4" creationId="{92F2D7A5-6105-8746-A717-10A94CD77921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1471509711" sldId="503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1471509711" sldId="503"/>
            <ac:inkMk id="25" creationId="{9896EBA9-6D15-3242-89CC-A06EB3D2C1F4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241343872" sldId="504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241343872" sldId="504"/>
            <ac:inkMk id="5" creationId="{8F00009A-A5CF-3543-AC32-7893F120359D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3070718624" sldId="505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3070718624" sldId="505"/>
            <ac:inkMk id="9" creationId="{F60E84A0-60D0-7D4F-BE02-0CE38BADC947}"/>
          </ac:inkMkLst>
        </pc:inkChg>
      </pc:sldChg>
    </pc:docChg>
  </pc:docChgLst>
  <pc:docChgLst>
    <pc:chgData name="pavlos protopapas" userId="74894_tp_dropbox" providerId="OAuth2" clId="{9FDDBE9B-B937-EC41-A5EB-4D8DF32A1920}"/>
    <pc:docChg chg="custSel modSld">
      <pc:chgData name="pavlos protopapas" userId="74894_tp_dropbox" providerId="OAuth2" clId="{9FDDBE9B-B937-EC41-A5EB-4D8DF32A1920}" dt="2020-06-21T18:54:07.660" v="216"/>
      <pc:docMkLst>
        <pc:docMk/>
      </pc:docMkLst>
      <pc:sldChg chg="addSp">
        <pc:chgData name="pavlos protopapas" userId="74894_tp_dropbox" providerId="OAuth2" clId="{9FDDBE9B-B937-EC41-A5EB-4D8DF32A1920}" dt="2020-06-21T18:53:59.092" v="205"/>
        <pc:sldMkLst>
          <pc:docMk/>
          <pc:sldMk cId="1690292377" sldId="335"/>
        </pc:sldMkLst>
        <pc:grpChg chg="add">
          <ac:chgData name="pavlos protopapas" userId="74894_tp_dropbox" providerId="OAuth2" clId="{9FDDBE9B-B937-EC41-A5EB-4D8DF32A1920}" dt="2020-06-21T18:53:59.092" v="205"/>
          <ac:grpSpMkLst>
            <pc:docMk/>
            <pc:sldMk cId="1690292377" sldId="335"/>
            <ac:grpSpMk id="20" creationId="{94244CAD-92AF-A845-AFB3-42FE70E745D8}"/>
          </ac:grpSpMkLst>
        </pc:grpChg>
        <pc:inkChg chg="add">
          <ac:chgData name="pavlos protopapas" userId="74894_tp_dropbox" providerId="OAuth2" clId="{9FDDBE9B-B937-EC41-A5EB-4D8DF32A1920}" dt="2020-06-21T18:53:55.432" v="195"/>
          <ac:inkMkLst>
            <pc:docMk/>
            <pc:sldMk cId="1690292377" sldId="335"/>
            <ac:inkMk id="6" creationId="{6EC0D9D3-7EDE-5E49-A7CD-8088B1EB2294}"/>
          </ac:inkMkLst>
        </pc:inkChg>
        <pc:inkChg chg="add">
          <ac:chgData name="pavlos protopapas" userId="74894_tp_dropbox" providerId="OAuth2" clId="{9FDDBE9B-B937-EC41-A5EB-4D8DF32A1920}" dt="2020-06-21T18:53:55.871" v="196"/>
          <ac:inkMkLst>
            <pc:docMk/>
            <pc:sldMk cId="1690292377" sldId="335"/>
            <ac:inkMk id="9" creationId="{B5A23042-8232-C944-866A-64BDFD277FB3}"/>
          </ac:inkMkLst>
        </pc:inkChg>
        <pc:inkChg chg="add">
          <ac:chgData name="pavlos protopapas" userId="74894_tp_dropbox" providerId="OAuth2" clId="{9FDDBE9B-B937-EC41-A5EB-4D8DF32A1920}" dt="2020-06-21T18:53:56.120" v="197"/>
          <ac:inkMkLst>
            <pc:docMk/>
            <pc:sldMk cId="1690292377" sldId="335"/>
            <ac:inkMk id="12" creationId="{9899FCB4-7AAB-F348-8B05-188D2D8BD343}"/>
          </ac:inkMkLst>
        </pc:inkChg>
        <pc:inkChg chg="add">
          <ac:chgData name="pavlos protopapas" userId="74894_tp_dropbox" providerId="OAuth2" clId="{9FDDBE9B-B937-EC41-A5EB-4D8DF32A1920}" dt="2020-06-21T18:53:56.704" v="198"/>
          <ac:inkMkLst>
            <pc:docMk/>
            <pc:sldMk cId="1690292377" sldId="335"/>
            <ac:inkMk id="13" creationId="{2A80B4AB-50BF-4246-A9A4-6CEEE7B4A450}"/>
          </ac:inkMkLst>
        </pc:inkChg>
        <pc:inkChg chg="add">
          <ac:chgData name="pavlos protopapas" userId="74894_tp_dropbox" providerId="OAuth2" clId="{9FDDBE9B-B937-EC41-A5EB-4D8DF32A1920}" dt="2020-06-21T18:53:56.988" v="199"/>
          <ac:inkMkLst>
            <pc:docMk/>
            <pc:sldMk cId="1690292377" sldId="335"/>
            <ac:inkMk id="14" creationId="{28405E18-D4D1-724B-8491-5665B9E3547A}"/>
          </ac:inkMkLst>
        </pc:inkChg>
        <pc:inkChg chg="add">
          <ac:chgData name="pavlos protopapas" userId="74894_tp_dropbox" providerId="OAuth2" clId="{9FDDBE9B-B937-EC41-A5EB-4D8DF32A1920}" dt="2020-06-21T18:53:57.208" v="200"/>
          <ac:inkMkLst>
            <pc:docMk/>
            <pc:sldMk cId="1690292377" sldId="335"/>
            <ac:inkMk id="15" creationId="{AC7BF319-5A26-9D49-9634-7C2F008D10B5}"/>
          </ac:inkMkLst>
        </pc:inkChg>
        <pc:inkChg chg="add">
          <ac:chgData name="pavlos protopapas" userId="74894_tp_dropbox" providerId="OAuth2" clId="{9FDDBE9B-B937-EC41-A5EB-4D8DF32A1920}" dt="2020-06-21T18:53:57.402" v="201"/>
          <ac:inkMkLst>
            <pc:docMk/>
            <pc:sldMk cId="1690292377" sldId="335"/>
            <ac:inkMk id="16" creationId="{ACBFAFA5-7BD7-474A-BA4E-5629D445A2EE}"/>
          </ac:inkMkLst>
        </pc:inkChg>
        <pc:inkChg chg="add">
          <ac:chgData name="pavlos protopapas" userId="74894_tp_dropbox" providerId="OAuth2" clId="{9FDDBE9B-B937-EC41-A5EB-4D8DF32A1920}" dt="2020-06-21T18:53:57.769" v="202"/>
          <ac:inkMkLst>
            <pc:docMk/>
            <pc:sldMk cId="1690292377" sldId="335"/>
            <ac:inkMk id="17" creationId="{F249BFC5-FAF0-5246-8812-1AF010B03E31}"/>
          </ac:inkMkLst>
        </pc:inkChg>
        <pc:inkChg chg="add">
          <ac:chgData name="pavlos protopapas" userId="74894_tp_dropbox" providerId="OAuth2" clId="{9FDDBE9B-B937-EC41-A5EB-4D8DF32A1920}" dt="2020-06-21T18:53:57.968" v="203"/>
          <ac:inkMkLst>
            <pc:docMk/>
            <pc:sldMk cId="1690292377" sldId="335"/>
            <ac:inkMk id="18" creationId="{72C44012-2DE4-3B46-9744-992560F01BA0}"/>
          </ac:inkMkLst>
        </pc:inkChg>
        <pc:inkChg chg="add">
          <ac:chgData name="pavlos protopapas" userId="74894_tp_dropbox" providerId="OAuth2" clId="{9FDDBE9B-B937-EC41-A5EB-4D8DF32A1920}" dt="2020-06-21T18:53:58.344" v="204"/>
          <ac:inkMkLst>
            <pc:docMk/>
            <pc:sldMk cId="1690292377" sldId="335"/>
            <ac:inkMk id="19" creationId="{C084E691-E422-1148-9C04-6DD98982E3EC}"/>
          </ac:inkMkLst>
        </pc:inkChg>
      </pc:sldChg>
      <pc:sldChg chg="addSp">
        <pc:chgData name="pavlos protopapas" userId="74894_tp_dropbox" providerId="OAuth2" clId="{9FDDBE9B-B937-EC41-A5EB-4D8DF32A1920}" dt="2020-06-21T18:54:07.660" v="216"/>
        <pc:sldMkLst>
          <pc:docMk/>
          <pc:sldMk cId="356990156" sldId="338"/>
        </pc:sldMkLst>
        <pc:grpChg chg="add">
          <ac:chgData name="pavlos protopapas" userId="74894_tp_dropbox" providerId="OAuth2" clId="{9FDDBE9B-B937-EC41-A5EB-4D8DF32A1920}" dt="2020-06-21T18:54:07.660" v="216"/>
          <ac:grpSpMkLst>
            <pc:docMk/>
            <pc:sldMk cId="356990156" sldId="338"/>
            <ac:grpSpMk id="19" creationId="{064B4FB2-9458-D849-B4EA-957678E0030B}"/>
          </ac:grpSpMkLst>
        </pc:grpChg>
        <pc:inkChg chg="add">
          <ac:chgData name="pavlos protopapas" userId="74894_tp_dropbox" providerId="OAuth2" clId="{9FDDBE9B-B937-EC41-A5EB-4D8DF32A1920}" dt="2020-06-21T18:54:04.497" v="206"/>
          <ac:inkMkLst>
            <pc:docMk/>
            <pc:sldMk cId="356990156" sldId="338"/>
            <ac:inkMk id="4" creationId="{3169749E-1D14-7D48-A1E0-88A35E781CF5}"/>
          </ac:inkMkLst>
        </pc:inkChg>
        <pc:inkChg chg="add">
          <ac:chgData name="pavlos protopapas" userId="74894_tp_dropbox" providerId="OAuth2" clId="{9FDDBE9B-B937-EC41-A5EB-4D8DF32A1920}" dt="2020-06-21T18:54:04.900" v="207"/>
          <ac:inkMkLst>
            <pc:docMk/>
            <pc:sldMk cId="356990156" sldId="338"/>
            <ac:inkMk id="10" creationId="{A1E123DF-1AA4-8A41-B622-1648F1DB2D19}"/>
          </ac:inkMkLst>
        </pc:inkChg>
        <pc:inkChg chg="add">
          <ac:chgData name="pavlos protopapas" userId="74894_tp_dropbox" providerId="OAuth2" clId="{9FDDBE9B-B937-EC41-A5EB-4D8DF32A1920}" dt="2020-06-21T18:54:05.339" v="208"/>
          <ac:inkMkLst>
            <pc:docMk/>
            <pc:sldMk cId="356990156" sldId="338"/>
            <ac:inkMk id="11" creationId="{D61EA360-B5C3-A647-B977-5A759F3577EB}"/>
          </ac:inkMkLst>
        </pc:inkChg>
        <pc:inkChg chg="add">
          <ac:chgData name="pavlos protopapas" userId="74894_tp_dropbox" providerId="OAuth2" clId="{9FDDBE9B-B937-EC41-A5EB-4D8DF32A1920}" dt="2020-06-21T18:54:05.591" v="209"/>
          <ac:inkMkLst>
            <pc:docMk/>
            <pc:sldMk cId="356990156" sldId="338"/>
            <ac:inkMk id="12" creationId="{242F71AE-BE3F-7C4A-B02C-0B5C2C20B6B6}"/>
          </ac:inkMkLst>
        </pc:inkChg>
        <pc:inkChg chg="add">
          <ac:chgData name="pavlos protopapas" userId="74894_tp_dropbox" providerId="OAuth2" clId="{9FDDBE9B-B937-EC41-A5EB-4D8DF32A1920}" dt="2020-06-21T18:54:05.845" v="210"/>
          <ac:inkMkLst>
            <pc:docMk/>
            <pc:sldMk cId="356990156" sldId="338"/>
            <ac:inkMk id="13" creationId="{D7C7E9CA-6EB3-314F-9CF8-2804DFF2F50C}"/>
          </ac:inkMkLst>
        </pc:inkChg>
        <pc:inkChg chg="add">
          <ac:chgData name="pavlos protopapas" userId="74894_tp_dropbox" providerId="OAuth2" clId="{9FDDBE9B-B937-EC41-A5EB-4D8DF32A1920}" dt="2020-06-21T18:54:06.032" v="211"/>
          <ac:inkMkLst>
            <pc:docMk/>
            <pc:sldMk cId="356990156" sldId="338"/>
            <ac:inkMk id="14" creationId="{1B84C498-1128-DE42-B65F-B6C3ADC654B9}"/>
          </ac:inkMkLst>
        </pc:inkChg>
        <pc:inkChg chg="add">
          <ac:chgData name="pavlos protopapas" userId="74894_tp_dropbox" providerId="OAuth2" clId="{9FDDBE9B-B937-EC41-A5EB-4D8DF32A1920}" dt="2020-06-21T18:54:06.413" v="212"/>
          <ac:inkMkLst>
            <pc:docMk/>
            <pc:sldMk cId="356990156" sldId="338"/>
            <ac:inkMk id="15" creationId="{DB4B0E9C-1123-6341-9101-10941743588E}"/>
          </ac:inkMkLst>
        </pc:inkChg>
        <pc:inkChg chg="add">
          <ac:chgData name="pavlos protopapas" userId="74894_tp_dropbox" providerId="OAuth2" clId="{9FDDBE9B-B937-EC41-A5EB-4D8DF32A1920}" dt="2020-06-21T18:54:06.574" v="213"/>
          <ac:inkMkLst>
            <pc:docMk/>
            <pc:sldMk cId="356990156" sldId="338"/>
            <ac:inkMk id="16" creationId="{CCD3B794-9286-5840-A53E-A87CB7054732}"/>
          </ac:inkMkLst>
        </pc:inkChg>
        <pc:inkChg chg="add">
          <ac:chgData name="pavlos protopapas" userId="74894_tp_dropbox" providerId="OAuth2" clId="{9FDDBE9B-B937-EC41-A5EB-4D8DF32A1920}" dt="2020-06-21T18:54:06.928" v="214"/>
          <ac:inkMkLst>
            <pc:docMk/>
            <pc:sldMk cId="356990156" sldId="338"/>
            <ac:inkMk id="17" creationId="{943A5D49-7C22-4441-9FB6-D5188DAF6A86}"/>
          </ac:inkMkLst>
        </pc:inkChg>
        <pc:inkChg chg="add">
          <ac:chgData name="pavlos protopapas" userId="74894_tp_dropbox" providerId="OAuth2" clId="{9FDDBE9B-B937-EC41-A5EB-4D8DF32A1920}" dt="2020-06-21T18:54:07.091" v="215"/>
          <ac:inkMkLst>
            <pc:docMk/>
            <pc:sldMk cId="356990156" sldId="338"/>
            <ac:inkMk id="18" creationId="{C33CDF38-D66D-7C4B-9A02-7EC685754E8D}"/>
          </ac:inkMkLst>
        </pc:inkChg>
      </pc:sldChg>
      <pc:sldChg chg="addSp">
        <pc:chgData name="pavlos protopapas" userId="74894_tp_dropbox" providerId="OAuth2" clId="{9FDDBE9B-B937-EC41-A5EB-4D8DF32A1920}" dt="2020-06-21T18:47:41.986" v="10"/>
        <pc:sldMkLst>
          <pc:docMk/>
          <pc:sldMk cId="1815427904" sldId="449"/>
        </pc:sldMkLst>
        <pc:grpChg chg="add">
          <ac:chgData name="pavlos protopapas" userId="74894_tp_dropbox" providerId="OAuth2" clId="{9FDDBE9B-B937-EC41-A5EB-4D8DF32A1920}" dt="2020-06-21T18:47:41.986" v="10"/>
          <ac:grpSpMkLst>
            <pc:docMk/>
            <pc:sldMk cId="1815427904" sldId="449"/>
            <ac:grpSpMk id="15" creationId="{33519218-BAFB-0849-8CD9-3D77D29072AC}"/>
          </ac:grpSpMkLst>
        </pc:grpChg>
        <pc:inkChg chg="add">
          <ac:chgData name="pavlos protopapas" userId="74894_tp_dropbox" providerId="OAuth2" clId="{9FDDBE9B-B937-EC41-A5EB-4D8DF32A1920}" dt="2020-06-21T18:47:38.346" v="0"/>
          <ac:inkMkLst>
            <pc:docMk/>
            <pc:sldMk cId="1815427904" sldId="449"/>
            <ac:inkMk id="5" creationId="{DA8292B4-1F58-2A44-86E0-ED1FFB934E85}"/>
          </ac:inkMkLst>
        </pc:inkChg>
        <pc:inkChg chg="add">
          <ac:chgData name="pavlos protopapas" userId="74894_tp_dropbox" providerId="OAuth2" clId="{9FDDBE9B-B937-EC41-A5EB-4D8DF32A1920}" dt="2020-06-21T18:47:38.422" v="1"/>
          <ac:inkMkLst>
            <pc:docMk/>
            <pc:sldMk cId="1815427904" sldId="449"/>
            <ac:inkMk id="6" creationId="{5026C659-8844-4D43-BCBB-42BF795A6CB6}"/>
          </ac:inkMkLst>
        </pc:inkChg>
        <pc:inkChg chg="add">
          <ac:chgData name="pavlos protopapas" userId="74894_tp_dropbox" providerId="OAuth2" clId="{9FDDBE9B-B937-EC41-A5EB-4D8DF32A1920}" dt="2020-06-21T18:47:38.955" v="2"/>
          <ac:inkMkLst>
            <pc:docMk/>
            <pc:sldMk cId="1815427904" sldId="449"/>
            <ac:inkMk id="7" creationId="{5C9879C8-066B-B549-BCFC-02DD502858A6}"/>
          </ac:inkMkLst>
        </pc:inkChg>
        <pc:inkChg chg="add">
          <ac:chgData name="pavlos protopapas" userId="74894_tp_dropbox" providerId="OAuth2" clId="{9FDDBE9B-B937-EC41-A5EB-4D8DF32A1920}" dt="2020-06-21T18:47:39.445" v="3"/>
          <ac:inkMkLst>
            <pc:docMk/>
            <pc:sldMk cId="1815427904" sldId="449"/>
            <ac:inkMk id="8" creationId="{04142B6A-14A1-3A40-9380-3525B7EFFCFA}"/>
          </ac:inkMkLst>
        </pc:inkChg>
        <pc:inkChg chg="add">
          <ac:chgData name="pavlos protopapas" userId="74894_tp_dropbox" providerId="OAuth2" clId="{9FDDBE9B-B937-EC41-A5EB-4D8DF32A1920}" dt="2020-06-21T18:47:39.803" v="4"/>
          <ac:inkMkLst>
            <pc:docMk/>
            <pc:sldMk cId="1815427904" sldId="449"/>
            <ac:inkMk id="9" creationId="{E449947C-2781-5A43-9FF5-B36C1807C9D8}"/>
          </ac:inkMkLst>
        </pc:inkChg>
        <pc:inkChg chg="add">
          <ac:chgData name="pavlos protopapas" userId="74894_tp_dropbox" providerId="OAuth2" clId="{9FDDBE9B-B937-EC41-A5EB-4D8DF32A1920}" dt="2020-06-21T18:47:40.025" v="5"/>
          <ac:inkMkLst>
            <pc:docMk/>
            <pc:sldMk cId="1815427904" sldId="449"/>
            <ac:inkMk id="10" creationId="{54C4D0C4-8A24-C745-A495-4D4464790A12}"/>
          </ac:inkMkLst>
        </pc:inkChg>
        <pc:inkChg chg="add">
          <ac:chgData name="pavlos protopapas" userId="74894_tp_dropbox" providerId="OAuth2" clId="{9FDDBE9B-B937-EC41-A5EB-4D8DF32A1920}" dt="2020-06-21T18:47:40.179" v="6"/>
          <ac:inkMkLst>
            <pc:docMk/>
            <pc:sldMk cId="1815427904" sldId="449"/>
            <ac:inkMk id="11" creationId="{C50682B5-422D-7846-9B81-F2575E6A01A5}"/>
          </ac:inkMkLst>
        </pc:inkChg>
        <pc:inkChg chg="add">
          <ac:chgData name="pavlos protopapas" userId="74894_tp_dropbox" providerId="OAuth2" clId="{9FDDBE9B-B937-EC41-A5EB-4D8DF32A1920}" dt="2020-06-21T18:47:40.545" v="7"/>
          <ac:inkMkLst>
            <pc:docMk/>
            <pc:sldMk cId="1815427904" sldId="449"/>
            <ac:inkMk id="12" creationId="{911C7303-F572-2742-8630-6D1292F3E693}"/>
          </ac:inkMkLst>
        </pc:inkChg>
        <pc:inkChg chg="add">
          <ac:chgData name="pavlos protopapas" userId="74894_tp_dropbox" providerId="OAuth2" clId="{9FDDBE9B-B937-EC41-A5EB-4D8DF32A1920}" dt="2020-06-21T18:47:41.034" v="8"/>
          <ac:inkMkLst>
            <pc:docMk/>
            <pc:sldMk cId="1815427904" sldId="449"/>
            <ac:inkMk id="13" creationId="{B7EC0BA1-3BC9-884B-BF43-0E7D79D37B89}"/>
          </ac:inkMkLst>
        </pc:inkChg>
        <pc:inkChg chg="add">
          <ac:chgData name="pavlos protopapas" userId="74894_tp_dropbox" providerId="OAuth2" clId="{9FDDBE9B-B937-EC41-A5EB-4D8DF32A1920}" dt="2020-06-21T18:47:41.345" v="9"/>
          <ac:inkMkLst>
            <pc:docMk/>
            <pc:sldMk cId="1815427904" sldId="449"/>
            <ac:inkMk id="14" creationId="{A5B8F808-C6BE-9F41-8FA4-D8048688756F}"/>
          </ac:inkMkLst>
        </pc:inkChg>
      </pc:sldChg>
      <pc:sldChg chg="addSp">
        <pc:chgData name="pavlos protopapas" userId="74894_tp_dropbox" providerId="OAuth2" clId="{9FDDBE9B-B937-EC41-A5EB-4D8DF32A1920}" dt="2020-06-21T18:48:15.336" v="18"/>
        <pc:sldMkLst>
          <pc:docMk/>
          <pc:sldMk cId="3933938236" sldId="450"/>
        </pc:sldMkLst>
        <pc:grpChg chg="add">
          <ac:chgData name="pavlos protopapas" userId="74894_tp_dropbox" providerId="OAuth2" clId="{9FDDBE9B-B937-EC41-A5EB-4D8DF32A1920}" dt="2020-06-21T18:48:15.336" v="18"/>
          <ac:grpSpMkLst>
            <pc:docMk/>
            <pc:sldMk cId="3933938236" sldId="450"/>
            <ac:grpSpMk id="12" creationId="{41399FCB-2230-9742-A057-B5BE948AF23C}"/>
          </ac:grpSpMkLst>
        </pc:grpChg>
        <pc:inkChg chg="add">
          <ac:chgData name="pavlos protopapas" userId="74894_tp_dropbox" providerId="OAuth2" clId="{9FDDBE9B-B937-EC41-A5EB-4D8DF32A1920}" dt="2020-06-21T18:48:11.659" v="11"/>
          <ac:inkMkLst>
            <pc:docMk/>
            <pc:sldMk cId="3933938236" sldId="450"/>
            <ac:inkMk id="3" creationId="{0A6D72E9-E35D-FE49-A498-E225799B0290}"/>
          </ac:inkMkLst>
        </pc:inkChg>
        <pc:inkChg chg="add">
          <ac:chgData name="pavlos protopapas" userId="74894_tp_dropbox" providerId="OAuth2" clId="{9FDDBE9B-B937-EC41-A5EB-4D8DF32A1920}" dt="2020-06-21T18:48:12.202" v="12"/>
          <ac:inkMkLst>
            <pc:docMk/>
            <pc:sldMk cId="3933938236" sldId="450"/>
            <ac:inkMk id="5" creationId="{A7C838BE-6941-DD4D-91F7-52D4200360D7}"/>
          </ac:inkMkLst>
        </pc:inkChg>
        <pc:inkChg chg="add">
          <ac:chgData name="pavlos protopapas" userId="74894_tp_dropbox" providerId="OAuth2" clId="{9FDDBE9B-B937-EC41-A5EB-4D8DF32A1920}" dt="2020-06-21T18:48:12.652" v="13"/>
          <ac:inkMkLst>
            <pc:docMk/>
            <pc:sldMk cId="3933938236" sldId="450"/>
            <ac:inkMk id="7" creationId="{25A96EB8-01C0-AD4A-A97B-66D2184A23EB}"/>
          </ac:inkMkLst>
        </pc:inkChg>
        <pc:inkChg chg="add">
          <ac:chgData name="pavlos protopapas" userId="74894_tp_dropbox" providerId="OAuth2" clId="{9FDDBE9B-B937-EC41-A5EB-4D8DF32A1920}" dt="2020-06-21T18:48:12.820" v="14"/>
          <ac:inkMkLst>
            <pc:docMk/>
            <pc:sldMk cId="3933938236" sldId="450"/>
            <ac:inkMk id="8" creationId="{86B60F3A-AE55-4F4E-A253-6A8341338D46}"/>
          </ac:inkMkLst>
        </pc:inkChg>
        <pc:inkChg chg="add">
          <ac:chgData name="pavlos protopapas" userId="74894_tp_dropbox" providerId="OAuth2" clId="{9FDDBE9B-B937-EC41-A5EB-4D8DF32A1920}" dt="2020-06-21T18:48:13.001" v="15"/>
          <ac:inkMkLst>
            <pc:docMk/>
            <pc:sldMk cId="3933938236" sldId="450"/>
            <ac:inkMk id="9" creationId="{A9BA8390-B403-8649-B2B5-5F5559EC2D68}"/>
          </ac:inkMkLst>
        </pc:inkChg>
        <pc:inkChg chg="add">
          <ac:chgData name="pavlos protopapas" userId="74894_tp_dropbox" providerId="OAuth2" clId="{9FDDBE9B-B937-EC41-A5EB-4D8DF32A1920}" dt="2020-06-21T18:48:13.413" v="16"/>
          <ac:inkMkLst>
            <pc:docMk/>
            <pc:sldMk cId="3933938236" sldId="450"/>
            <ac:inkMk id="10" creationId="{F1389D4C-F7B7-1C42-AC63-89BC4851934F}"/>
          </ac:inkMkLst>
        </pc:inkChg>
        <pc:inkChg chg="add">
          <ac:chgData name="pavlos protopapas" userId="74894_tp_dropbox" providerId="OAuth2" clId="{9FDDBE9B-B937-EC41-A5EB-4D8DF32A1920}" dt="2020-06-21T18:48:14.419" v="17"/>
          <ac:inkMkLst>
            <pc:docMk/>
            <pc:sldMk cId="3933938236" sldId="450"/>
            <ac:inkMk id="11" creationId="{773D4860-C2CF-0A47-A417-EDAC1D71CEAC}"/>
          </ac:inkMkLst>
        </pc:inkChg>
      </pc:sldChg>
      <pc:sldChg chg="addSp">
        <pc:chgData name="pavlos protopapas" userId="74894_tp_dropbox" providerId="OAuth2" clId="{9FDDBE9B-B937-EC41-A5EB-4D8DF32A1920}" dt="2020-06-21T18:49:44.307" v="71"/>
        <pc:sldMkLst>
          <pc:docMk/>
          <pc:sldMk cId="798823431" sldId="458"/>
        </pc:sldMkLst>
        <pc:grpChg chg="add">
          <ac:chgData name="pavlos protopapas" userId="74894_tp_dropbox" providerId="OAuth2" clId="{9FDDBE9B-B937-EC41-A5EB-4D8DF32A1920}" dt="2020-06-21T18:49:40.989" v="67"/>
          <ac:grpSpMkLst>
            <pc:docMk/>
            <pc:sldMk cId="798823431" sldId="458"/>
            <ac:grpSpMk id="34" creationId="{A14597A1-AAB8-A940-890E-E80AC122285B}"/>
          </ac:grpSpMkLst>
        </pc:grpChg>
        <pc:grpChg chg="add">
          <ac:chgData name="pavlos protopapas" userId="74894_tp_dropbox" providerId="OAuth2" clId="{9FDDBE9B-B937-EC41-A5EB-4D8DF32A1920}" dt="2020-06-21T18:49:44.307" v="71"/>
          <ac:grpSpMkLst>
            <pc:docMk/>
            <pc:sldMk cId="798823431" sldId="458"/>
            <ac:grpSpMk id="39" creationId="{7A0431C6-6DA2-1244-9A55-15284BEECF12}"/>
          </ac:grpSpMkLst>
        </pc:grpChg>
        <pc:inkChg chg="add">
          <ac:chgData name="pavlos protopapas" userId="74894_tp_dropbox" providerId="OAuth2" clId="{9FDDBE9B-B937-EC41-A5EB-4D8DF32A1920}" dt="2020-06-21T18:49:39.463" v="64"/>
          <ac:inkMkLst>
            <pc:docMk/>
            <pc:sldMk cId="798823431" sldId="458"/>
            <ac:inkMk id="3" creationId="{1E47229B-8B7F-F74B-9869-F95BD4022AFB}"/>
          </ac:inkMkLst>
        </pc:inkChg>
        <pc:inkChg chg="add">
          <ac:chgData name="pavlos protopapas" userId="74894_tp_dropbox" providerId="OAuth2" clId="{9FDDBE9B-B937-EC41-A5EB-4D8DF32A1920}" dt="2020-06-21T18:49:39.847" v="65"/>
          <ac:inkMkLst>
            <pc:docMk/>
            <pc:sldMk cId="798823431" sldId="458"/>
            <ac:inkMk id="4" creationId="{D132133A-BD07-EE4B-985D-0722D76DCC2B}"/>
          </ac:inkMkLst>
        </pc:inkChg>
        <pc:inkChg chg="add">
          <ac:chgData name="pavlos protopapas" userId="74894_tp_dropbox" providerId="OAuth2" clId="{9FDDBE9B-B937-EC41-A5EB-4D8DF32A1920}" dt="2020-06-21T18:49:40.388" v="66"/>
          <ac:inkMkLst>
            <pc:docMk/>
            <pc:sldMk cId="798823431" sldId="458"/>
            <ac:inkMk id="6" creationId="{5A197786-1415-BE46-84E0-E66D02832569}"/>
          </ac:inkMkLst>
        </pc:inkChg>
        <pc:inkChg chg="add">
          <ac:chgData name="pavlos protopapas" userId="74894_tp_dropbox" providerId="OAuth2" clId="{9FDDBE9B-B937-EC41-A5EB-4D8DF32A1920}" dt="2020-06-21T18:49:42.755" v="68"/>
          <ac:inkMkLst>
            <pc:docMk/>
            <pc:sldMk cId="798823431" sldId="458"/>
            <ac:inkMk id="36" creationId="{3AC6943E-9B94-4045-BE87-C7D1344BBF24}"/>
          </ac:inkMkLst>
        </pc:inkChg>
        <pc:inkChg chg="add">
          <ac:chgData name="pavlos protopapas" userId="74894_tp_dropbox" providerId="OAuth2" clId="{9FDDBE9B-B937-EC41-A5EB-4D8DF32A1920}" dt="2020-06-21T18:49:43.105" v="69"/>
          <ac:inkMkLst>
            <pc:docMk/>
            <pc:sldMk cId="798823431" sldId="458"/>
            <ac:inkMk id="37" creationId="{F3B636C5-C128-4246-AD1A-8199FFC4DC42}"/>
          </ac:inkMkLst>
        </pc:inkChg>
        <pc:inkChg chg="add">
          <ac:chgData name="pavlos protopapas" userId="74894_tp_dropbox" providerId="OAuth2" clId="{9FDDBE9B-B937-EC41-A5EB-4D8DF32A1920}" dt="2020-06-21T18:49:43.585" v="70"/>
          <ac:inkMkLst>
            <pc:docMk/>
            <pc:sldMk cId="798823431" sldId="458"/>
            <ac:inkMk id="38" creationId="{D431282B-0426-1748-83BF-A19DA1129C1B}"/>
          </ac:inkMkLst>
        </pc:inkChg>
      </pc:sldChg>
      <pc:sldChg chg="addSp delSp">
        <pc:chgData name="pavlos protopapas" userId="74894_tp_dropbox" providerId="OAuth2" clId="{9FDDBE9B-B937-EC41-A5EB-4D8DF32A1920}" dt="2020-06-21T18:48:45.169" v="44"/>
        <pc:sldMkLst>
          <pc:docMk/>
          <pc:sldMk cId="559233563" sldId="473"/>
        </pc:sldMkLst>
        <pc:grpChg chg="add del">
          <ac:chgData name="pavlos protopapas" userId="74894_tp_dropbox" providerId="OAuth2" clId="{9FDDBE9B-B937-EC41-A5EB-4D8DF32A1920}" dt="2020-06-21T18:48:35.785" v="31"/>
          <ac:grpSpMkLst>
            <pc:docMk/>
            <pc:sldMk cId="559233563" sldId="473"/>
            <ac:grpSpMk id="14" creationId="{5F874500-CC3C-8142-AFDB-599D46288104}"/>
          </ac:grpSpMkLst>
        </pc:grpChg>
        <pc:grpChg chg="add del">
          <ac:chgData name="pavlos protopapas" userId="74894_tp_dropbox" providerId="OAuth2" clId="{9FDDBE9B-B937-EC41-A5EB-4D8DF32A1920}" dt="2020-06-21T18:48:40.096" v="38"/>
          <ac:grpSpMkLst>
            <pc:docMk/>
            <pc:sldMk cId="559233563" sldId="473"/>
            <ac:grpSpMk id="21" creationId="{5676C799-9B82-5946-8029-7E0164B70CDD}"/>
          </ac:grpSpMkLst>
        </pc:grpChg>
        <pc:grpChg chg="add del">
          <ac:chgData name="pavlos protopapas" userId="74894_tp_dropbox" providerId="OAuth2" clId="{9FDDBE9B-B937-EC41-A5EB-4D8DF32A1920}" dt="2020-06-21T18:48:45.169" v="44"/>
          <ac:grpSpMkLst>
            <pc:docMk/>
            <pc:sldMk cId="559233563" sldId="473"/>
            <ac:grpSpMk id="28" creationId="{643E9C12-0134-5044-B9F4-9F8B2CDB7DF2}"/>
          </ac:grpSpMkLst>
        </pc:grpChg>
        <pc:grpChg chg="add">
          <ac:chgData name="pavlos protopapas" userId="74894_tp_dropbox" providerId="OAuth2" clId="{9FDDBE9B-B937-EC41-A5EB-4D8DF32A1920}" dt="2020-06-21T18:48:45.169" v="44"/>
          <ac:grpSpMkLst>
            <pc:docMk/>
            <pc:sldMk cId="559233563" sldId="473"/>
            <ac:grpSpMk id="34" creationId="{8707EC61-E7FA-9440-9B56-E898D63D8F6D}"/>
          </ac:grpSpMkLst>
        </pc:grp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5" creationId="{A43AEB98-9258-124B-938B-7CF3656BD4F4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6" creationId="{7B6D7B6E-4EBC-1940-A2E5-A0D8BD768778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9" creationId="{39289F6F-AE60-454C-817C-0AA56B9B2756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10" creationId="{56758F96-EC76-B94B-AD61-D1DC49E1A56D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13" creationId="{159B0E95-B3C3-B04A-A95B-B9E58093D1C0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5" creationId="{2F733C9A-1D9E-C642-966C-7C9500CFDE8A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6" creationId="{3CF0E3FC-2000-EF42-B464-619A3839A43A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7" creationId="{001E2D59-5838-604B-A3C3-3FB07D75AED3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8" creationId="{29DE2C1D-FD66-684A-903A-799FA7CF596C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9" creationId="{7B777432-6969-8D48-AA15-D4A41908B513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0" creationId="{B67E9FB4-4F1F-DF4F-8B89-C379C3B736EA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2" creationId="{509388A5-3BFA-A041-9AD2-92BFEA1D8CC5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3" creationId="{F2757BAE-0208-7A41-AC0C-2969B35D9486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4" creationId="{8A5D3B5D-60F5-9D49-8815-CFF95E739D5F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5" creationId="{9F484A8B-6A26-3D4C-90AA-450791CE295D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6" creationId="{CA904C3C-B29E-C449-874C-A95604424567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7" creationId="{6F044002-F798-C245-8761-8A131614D362}"/>
          </ac:inkMkLst>
        </pc:inkChg>
        <pc:inkChg chg="add">
          <ac:chgData name="pavlos protopapas" userId="74894_tp_dropbox" providerId="OAuth2" clId="{9FDDBE9B-B937-EC41-A5EB-4D8DF32A1920}" dt="2020-06-21T18:48:42.024" v="39"/>
          <ac:inkMkLst>
            <pc:docMk/>
            <pc:sldMk cId="559233563" sldId="473"/>
            <ac:inkMk id="29" creationId="{F133873A-3BF1-0E45-963E-E22E65DB4D13}"/>
          </ac:inkMkLst>
        </pc:inkChg>
        <pc:inkChg chg="add">
          <ac:chgData name="pavlos protopapas" userId="74894_tp_dropbox" providerId="OAuth2" clId="{9FDDBE9B-B937-EC41-A5EB-4D8DF32A1920}" dt="2020-06-21T18:48:42.861" v="40"/>
          <ac:inkMkLst>
            <pc:docMk/>
            <pc:sldMk cId="559233563" sldId="473"/>
            <ac:inkMk id="30" creationId="{D28A9184-FD6A-AC42-BC81-8EE67937666F}"/>
          </ac:inkMkLst>
        </pc:inkChg>
        <pc:inkChg chg="add">
          <ac:chgData name="pavlos protopapas" userId="74894_tp_dropbox" providerId="OAuth2" clId="{9FDDBE9B-B937-EC41-A5EB-4D8DF32A1920}" dt="2020-06-21T18:48:43.348" v="41"/>
          <ac:inkMkLst>
            <pc:docMk/>
            <pc:sldMk cId="559233563" sldId="473"/>
            <ac:inkMk id="31" creationId="{E07FE727-19EF-2F4D-B4D0-0279C23FFE83}"/>
          </ac:inkMkLst>
        </pc:inkChg>
        <pc:inkChg chg="add">
          <ac:chgData name="pavlos protopapas" userId="74894_tp_dropbox" providerId="OAuth2" clId="{9FDDBE9B-B937-EC41-A5EB-4D8DF32A1920}" dt="2020-06-21T18:48:43.912" v="42"/>
          <ac:inkMkLst>
            <pc:docMk/>
            <pc:sldMk cId="559233563" sldId="473"/>
            <ac:inkMk id="32" creationId="{C433F4DC-B5D3-AC4D-868C-EACAA6F496EB}"/>
          </ac:inkMkLst>
        </pc:inkChg>
        <pc:inkChg chg="add">
          <ac:chgData name="pavlos protopapas" userId="74894_tp_dropbox" providerId="OAuth2" clId="{9FDDBE9B-B937-EC41-A5EB-4D8DF32A1920}" dt="2020-06-21T18:48:44.299" v="43"/>
          <ac:inkMkLst>
            <pc:docMk/>
            <pc:sldMk cId="559233563" sldId="473"/>
            <ac:inkMk id="33" creationId="{A2F6240C-F909-5445-A8D6-2E70720044B9}"/>
          </ac:inkMkLst>
        </pc:inkChg>
      </pc:sldChg>
      <pc:sldChg chg="addSp delSp">
        <pc:chgData name="pavlos protopapas" userId="74894_tp_dropbox" providerId="OAuth2" clId="{9FDDBE9B-B937-EC41-A5EB-4D8DF32A1920}" dt="2020-06-21T18:50:21.557" v="110"/>
        <pc:sldMkLst>
          <pc:docMk/>
          <pc:sldMk cId="44573635" sldId="481"/>
        </pc:sldMkLst>
        <pc:grpChg chg="add del">
          <ac:chgData name="pavlos protopapas" userId="74894_tp_dropbox" providerId="OAuth2" clId="{9FDDBE9B-B937-EC41-A5EB-4D8DF32A1920}" dt="2020-06-21T18:50:21.547" v="103"/>
          <ac:grpSpMkLst>
            <pc:docMk/>
            <pc:sldMk cId="44573635" sldId="481"/>
            <ac:grpSpMk id="24" creationId="{D9FF4CEF-764D-2644-9239-29EABF308FD7}"/>
          </ac:grpSpMkLst>
        </pc:grpChg>
        <pc:grpChg chg="add del">
          <ac:chgData name="pavlos protopapas" userId="74894_tp_dropbox" providerId="OAuth2" clId="{9FDDBE9B-B937-EC41-A5EB-4D8DF32A1920}" dt="2020-06-21T18:50:21.553" v="106"/>
          <ac:grpSpMkLst>
            <pc:docMk/>
            <pc:sldMk cId="44573635" sldId="481"/>
            <ac:grpSpMk id="25" creationId="{B1D875E0-36A7-144E-91D7-95E08E95B114}"/>
          </ac:grpSpMkLst>
        </pc:grpChg>
        <pc:grpChg chg="add del">
          <ac:chgData name="pavlos protopapas" userId="74894_tp_dropbox" providerId="OAuth2" clId="{9FDDBE9B-B937-EC41-A5EB-4D8DF32A1920}" dt="2020-06-21T18:50:21.551" v="105"/>
          <ac:grpSpMkLst>
            <pc:docMk/>
            <pc:sldMk cId="44573635" sldId="481"/>
            <ac:grpSpMk id="26" creationId="{85EF72D5-8A6E-B846-96CA-6C9FE16BF6A1}"/>
          </ac:grpSpMkLst>
        </pc:grpChg>
        <pc:inkChg chg="add del topLvl">
          <ac:chgData name="pavlos protopapas" userId="74894_tp_dropbox" providerId="OAuth2" clId="{9FDDBE9B-B937-EC41-A5EB-4D8DF32A1920}" dt="2020-06-21T18:50:21.557" v="110"/>
          <ac:inkMkLst>
            <pc:docMk/>
            <pc:sldMk cId="44573635" sldId="481"/>
            <ac:inkMk id="3" creationId="{383D1EF6-3210-9848-BF0D-ADD44B81FF8E}"/>
          </ac:inkMkLst>
        </pc:inkChg>
        <pc:inkChg chg="add del">
          <ac:chgData name="pavlos protopapas" userId="74894_tp_dropbox" providerId="OAuth2" clId="{9FDDBE9B-B937-EC41-A5EB-4D8DF32A1920}" dt="2020-06-21T18:50:21.543" v="102"/>
          <ac:inkMkLst>
            <pc:docMk/>
            <pc:sldMk cId="44573635" sldId="481"/>
            <ac:inkMk id="5" creationId="{66A596BD-377B-D04C-8A78-3315DD6688A7}"/>
          </ac:inkMkLst>
        </pc:inkChg>
        <pc:inkChg chg="add del">
          <ac:chgData name="pavlos protopapas" userId="74894_tp_dropbox" providerId="OAuth2" clId="{9FDDBE9B-B937-EC41-A5EB-4D8DF32A1920}" dt="2020-06-21T18:50:21.536" v="99"/>
          <ac:inkMkLst>
            <pc:docMk/>
            <pc:sldMk cId="44573635" sldId="481"/>
            <ac:inkMk id="6" creationId="{27142AB8-92E4-314D-960D-46796190EBC5}"/>
          </ac:inkMkLst>
        </pc:inkChg>
        <pc:inkChg chg="add del topLvl">
          <ac:chgData name="pavlos protopapas" userId="74894_tp_dropbox" providerId="OAuth2" clId="{9FDDBE9B-B937-EC41-A5EB-4D8DF32A1920}" dt="2020-06-21T18:50:21.551" v="105"/>
          <ac:inkMkLst>
            <pc:docMk/>
            <pc:sldMk cId="44573635" sldId="481"/>
            <ac:inkMk id="7" creationId="{F84F7273-A555-AA47-8BB4-77BBB3C9883F}"/>
          </ac:inkMkLst>
        </pc:inkChg>
        <pc:inkChg chg="add del">
          <ac:chgData name="pavlos protopapas" userId="74894_tp_dropbox" providerId="OAuth2" clId="{9FDDBE9B-B937-EC41-A5EB-4D8DF32A1920}" dt="2020-06-21T18:50:21.522" v="94"/>
          <ac:inkMkLst>
            <pc:docMk/>
            <pc:sldMk cId="44573635" sldId="481"/>
            <ac:inkMk id="8" creationId="{114A214A-3ECF-AF47-8BBB-510A94268810}"/>
          </ac:inkMkLst>
        </pc:inkChg>
        <pc:inkChg chg="add del">
          <ac:chgData name="pavlos protopapas" userId="74894_tp_dropbox" providerId="OAuth2" clId="{9FDDBE9B-B937-EC41-A5EB-4D8DF32A1920}" dt="2020-06-21T18:50:21.548" v="104"/>
          <ac:inkMkLst>
            <pc:docMk/>
            <pc:sldMk cId="44573635" sldId="481"/>
            <ac:inkMk id="10" creationId="{B391DD7E-5934-9947-A9DB-6081AE432B5B}"/>
          </ac:inkMkLst>
        </pc:inkChg>
        <pc:inkChg chg="add del">
          <ac:chgData name="pavlos protopapas" userId="74894_tp_dropbox" providerId="OAuth2" clId="{9FDDBE9B-B937-EC41-A5EB-4D8DF32A1920}" dt="2020-06-21T18:50:21.539" v="100"/>
          <ac:inkMkLst>
            <pc:docMk/>
            <pc:sldMk cId="44573635" sldId="481"/>
            <ac:inkMk id="11" creationId="{45651D9A-624A-FE42-BD48-BCC6F41F36AA}"/>
          </ac:inkMkLst>
        </pc:inkChg>
        <pc:inkChg chg="add del">
          <ac:chgData name="pavlos protopapas" userId="74894_tp_dropbox" providerId="OAuth2" clId="{9FDDBE9B-B937-EC41-A5EB-4D8DF32A1920}" dt="2020-06-21T18:50:21.504" v="92"/>
          <ac:inkMkLst>
            <pc:docMk/>
            <pc:sldMk cId="44573635" sldId="481"/>
            <ac:inkMk id="12" creationId="{6906B07F-BC21-9149-8767-A9AD5DE709DB}"/>
          </ac:inkMkLst>
        </pc:inkChg>
        <pc:inkChg chg="add del">
          <ac:chgData name="pavlos protopapas" userId="74894_tp_dropbox" providerId="OAuth2" clId="{9FDDBE9B-B937-EC41-A5EB-4D8DF32A1920}" dt="2020-06-21T18:50:21.514" v="93"/>
          <ac:inkMkLst>
            <pc:docMk/>
            <pc:sldMk cId="44573635" sldId="481"/>
            <ac:inkMk id="13" creationId="{B90B16BB-87E7-4047-AEEE-C96DE44091A2}"/>
          </ac:inkMkLst>
        </pc:inkChg>
        <pc:inkChg chg="add del">
          <ac:chgData name="pavlos protopapas" userId="74894_tp_dropbox" providerId="OAuth2" clId="{9FDDBE9B-B937-EC41-A5EB-4D8DF32A1920}" dt="2020-06-21T18:50:21.541" v="101"/>
          <ac:inkMkLst>
            <pc:docMk/>
            <pc:sldMk cId="44573635" sldId="481"/>
            <ac:inkMk id="14" creationId="{B7006BEA-3CD4-BC4A-B019-FFE81B699B64}"/>
          </ac:inkMkLst>
        </pc:inkChg>
        <pc:inkChg chg="add del">
          <ac:chgData name="pavlos protopapas" userId="74894_tp_dropbox" providerId="OAuth2" clId="{9FDDBE9B-B937-EC41-A5EB-4D8DF32A1920}" dt="2020-06-21T18:50:21.556" v="109"/>
          <ac:inkMkLst>
            <pc:docMk/>
            <pc:sldMk cId="44573635" sldId="481"/>
            <ac:inkMk id="15" creationId="{F2C5D570-209C-1046-BB5C-BDAA2FFC3533}"/>
          </ac:inkMkLst>
        </pc:inkChg>
        <pc:inkChg chg="add del topLvl">
          <ac:chgData name="pavlos protopapas" userId="74894_tp_dropbox" providerId="OAuth2" clId="{9FDDBE9B-B937-EC41-A5EB-4D8DF32A1920}" dt="2020-06-21T18:50:21.553" v="106"/>
          <ac:inkMkLst>
            <pc:docMk/>
            <pc:sldMk cId="44573635" sldId="481"/>
            <ac:inkMk id="16" creationId="{B1E7E2A0-EEDA-5846-A528-8A267FB679DA}"/>
          </ac:inkMkLst>
        </pc:inkChg>
        <pc:inkChg chg="add del">
          <ac:chgData name="pavlos protopapas" userId="74894_tp_dropbox" providerId="OAuth2" clId="{9FDDBE9B-B937-EC41-A5EB-4D8DF32A1920}" dt="2020-06-21T18:50:21.531" v="97"/>
          <ac:inkMkLst>
            <pc:docMk/>
            <pc:sldMk cId="44573635" sldId="481"/>
            <ac:inkMk id="17" creationId="{5D57E02A-C981-5F4D-9A4B-DF45BC552187}"/>
          </ac:inkMkLst>
        </pc:inkChg>
        <pc:inkChg chg="add del">
          <ac:chgData name="pavlos protopapas" userId="74894_tp_dropbox" providerId="OAuth2" clId="{9FDDBE9B-B937-EC41-A5EB-4D8DF32A1920}" dt="2020-06-21T18:50:21.525" v="95"/>
          <ac:inkMkLst>
            <pc:docMk/>
            <pc:sldMk cId="44573635" sldId="481"/>
            <ac:inkMk id="18" creationId="{5A0C6920-9CFF-1740-BC89-1AE9637170C9}"/>
          </ac:inkMkLst>
        </pc:inkChg>
        <pc:inkChg chg="add del">
          <ac:chgData name="pavlos protopapas" userId="74894_tp_dropbox" providerId="OAuth2" clId="{9FDDBE9B-B937-EC41-A5EB-4D8DF32A1920}" dt="2020-06-21T18:50:21.528" v="96"/>
          <ac:inkMkLst>
            <pc:docMk/>
            <pc:sldMk cId="44573635" sldId="481"/>
            <ac:inkMk id="19" creationId="{6E2B979A-B3A3-0C4E-B3F1-68B702F6ADA9}"/>
          </ac:inkMkLst>
        </pc:inkChg>
        <pc:inkChg chg="add del topLvl">
          <ac:chgData name="pavlos protopapas" userId="74894_tp_dropbox" providerId="OAuth2" clId="{9FDDBE9B-B937-EC41-A5EB-4D8DF32A1920}" dt="2020-06-21T18:50:21.554" v="107"/>
          <ac:inkMkLst>
            <pc:docMk/>
            <pc:sldMk cId="44573635" sldId="481"/>
            <ac:inkMk id="20" creationId="{4B46F478-1202-5349-A0EB-ABFC9A3F737B}"/>
          </ac:inkMkLst>
        </pc:inkChg>
        <pc:inkChg chg="add del">
          <ac:chgData name="pavlos protopapas" userId="74894_tp_dropbox" providerId="OAuth2" clId="{9FDDBE9B-B937-EC41-A5EB-4D8DF32A1920}" dt="2020-06-21T18:50:21.533" v="98"/>
          <ac:inkMkLst>
            <pc:docMk/>
            <pc:sldMk cId="44573635" sldId="481"/>
            <ac:inkMk id="21" creationId="{34D73C52-C634-A447-B8C1-6477584616F1}"/>
          </ac:inkMkLst>
        </pc:inkChg>
        <pc:inkChg chg="add del topLvl">
          <ac:chgData name="pavlos protopapas" userId="74894_tp_dropbox" providerId="OAuth2" clId="{9FDDBE9B-B937-EC41-A5EB-4D8DF32A1920}" dt="2020-06-21T18:50:21.555" v="108"/>
          <ac:inkMkLst>
            <pc:docMk/>
            <pc:sldMk cId="44573635" sldId="481"/>
            <ac:inkMk id="22" creationId="{BFB317AD-321F-0642-9EF6-7806FC02C834}"/>
          </ac:inkMkLst>
        </pc:inkChg>
        <pc:inkChg chg="add del topLvl">
          <ac:chgData name="pavlos protopapas" userId="74894_tp_dropbox" providerId="OAuth2" clId="{9FDDBE9B-B937-EC41-A5EB-4D8DF32A1920}" dt="2020-06-21T18:50:21.547" v="103"/>
          <ac:inkMkLst>
            <pc:docMk/>
            <pc:sldMk cId="44573635" sldId="481"/>
            <ac:inkMk id="23" creationId="{55CF0F69-0FC0-C94A-956C-C7141DC1E419}"/>
          </ac:inkMkLst>
        </pc:inkChg>
      </pc:sldChg>
      <pc:sldChg chg="addSp">
        <pc:chgData name="pavlos protopapas" userId="74894_tp_dropbox" providerId="OAuth2" clId="{9FDDBE9B-B937-EC41-A5EB-4D8DF32A1920}" dt="2020-06-21T18:51:26.393" v="129"/>
        <pc:sldMkLst>
          <pc:docMk/>
          <pc:sldMk cId="3051980958" sldId="487"/>
        </pc:sldMkLst>
        <pc:grpChg chg="add">
          <ac:chgData name="pavlos protopapas" userId="74894_tp_dropbox" providerId="OAuth2" clId="{9FDDBE9B-B937-EC41-A5EB-4D8DF32A1920}" dt="2020-06-21T18:51:26.393" v="129"/>
          <ac:grpSpMkLst>
            <pc:docMk/>
            <pc:sldMk cId="3051980958" sldId="487"/>
            <ac:grpSpMk id="25" creationId="{7FA7D5FC-F0AB-E445-BCA0-59FA06A92FBA}"/>
          </ac:grpSpMkLst>
        </pc:grpChg>
        <pc:inkChg chg="add">
          <ac:chgData name="pavlos protopapas" userId="74894_tp_dropbox" providerId="OAuth2" clId="{9FDDBE9B-B937-EC41-A5EB-4D8DF32A1920}" dt="2020-06-21T18:51:17.508" v="112"/>
          <ac:inkMkLst>
            <pc:docMk/>
            <pc:sldMk cId="3051980958" sldId="487"/>
            <ac:inkMk id="5" creationId="{D4EB10A5-09B8-0C44-900B-BF4E13266ACC}"/>
          </ac:inkMkLst>
        </pc:inkChg>
        <pc:inkChg chg="add">
          <ac:chgData name="pavlos protopapas" userId="74894_tp_dropbox" providerId="OAuth2" clId="{9FDDBE9B-B937-EC41-A5EB-4D8DF32A1920}" dt="2020-06-21T18:51:17.843" v="113"/>
          <ac:inkMkLst>
            <pc:docMk/>
            <pc:sldMk cId="3051980958" sldId="487"/>
            <ac:inkMk id="9" creationId="{F2948AC8-A00A-0D4F-B166-0C3D475CEB3C}"/>
          </ac:inkMkLst>
        </pc:inkChg>
        <pc:inkChg chg="add">
          <ac:chgData name="pavlos protopapas" userId="74894_tp_dropbox" providerId="OAuth2" clId="{9FDDBE9B-B937-EC41-A5EB-4D8DF32A1920}" dt="2020-06-21T18:51:17.974" v="114"/>
          <ac:inkMkLst>
            <pc:docMk/>
            <pc:sldMk cId="3051980958" sldId="487"/>
            <ac:inkMk id="10" creationId="{900901E7-2E61-3441-A73D-A4F963125DCF}"/>
          </ac:inkMkLst>
        </pc:inkChg>
        <pc:inkChg chg="add">
          <ac:chgData name="pavlos protopapas" userId="74894_tp_dropbox" providerId="OAuth2" clId="{9FDDBE9B-B937-EC41-A5EB-4D8DF32A1920}" dt="2020-06-21T18:51:18.230" v="115"/>
          <ac:inkMkLst>
            <pc:docMk/>
            <pc:sldMk cId="3051980958" sldId="487"/>
            <ac:inkMk id="11" creationId="{79298AF9-DCD4-FD41-B1B8-196AE1472998}"/>
          </ac:inkMkLst>
        </pc:inkChg>
        <pc:inkChg chg="add">
          <ac:chgData name="pavlos protopapas" userId="74894_tp_dropbox" providerId="OAuth2" clId="{9FDDBE9B-B937-EC41-A5EB-4D8DF32A1920}" dt="2020-06-21T18:51:18.583" v="116"/>
          <ac:inkMkLst>
            <pc:docMk/>
            <pc:sldMk cId="3051980958" sldId="487"/>
            <ac:inkMk id="12" creationId="{894C3495-1BF3-E64A-8891-6E7BE07162D5}"/>
          </ac:inkMkLst>
        </pc:inkChg>
        <pc:inkChg chg="add">
          <ac:chgData name="pavlos protopapas" userId="74894_tp_dropbox" providerId="OAuth2" clId="{9FDDBE9B-B937-EC41-A5EB-4D8DF32A1920}" dt="2020-06-21T18:51:18.846" v="117"/>
          <ac:inkMkLst>
            <pc:docMk/>
            <pc:sldMk cId="3051980958" sldId="487"/>
            <ac:inkMk id="13" creationId="{78A3D9BB-90F9-D047-81FE-9C25DA0AF8A9}"/>
          </ac:inkMkLst>
        </pc:inkChg>
        <pc:inkChg chg="add">
          <ac:chgData name="pavlos protopapas" userId="74894_tp_dropbox" providerId="OAuth2" clId="{9FDDBE9B-B937-EC41-A5EB-4D8DF32A1920}" dt="2020-06-21T18:51:19.183" v="118"/>
          <ac:inkMkLst>
            <pc:docMk/>
            <pc:sldMk cId="3051980958" sldId="487"/>
            <ac:inkMk id="14" creationId="{571FDA4D-A3DD-0F46-A52B-5BCCF0AA8759}"/>
          </ac:inkMkLst>
        </pc:inkChg>
        <pc:inkChg chg="add">
          <ac:chgData name="pavlos protopapas" userId="74894_tp_dropbox" providerId="OAuth2" clId="{9FDDBE9B-B937-EC41-A5EB-4D8DF32A1920}" dt="2020-06-21T18:51:20.272" v="119"/>
          <ac:inkMkLst>
            <pc:docMk/>
            <pc:sldMk cId="3051980958" sldId="487"/>
            <ac:inkMk id="15" creationId="{76AC185D-2AAB-ED4D-99E7-968777EE0D9C}"/>
          </ac:inkMkLst>
        </pc:inkChg>
        <pc:inkChg chg="add">
          <ac:chgData name="pavlos protopapas" userId="74894_tp_dropbox" providerId="OAuth2" clId="{9FDDBE9B-B937-EC41-A5EB-4D8DF32A1920}" dt="2020-06-21T18:51:20.734" v="120"/>
          <ac:inkMkLst>
            <pc:docMk/>
            <pc:sldMk cId="3051980958" sldId="487"/>
            <ac:inkMk id="16" creationId="{42B411A3-0927-0B4B-A902-894421EF4479}"/>
          </ac:inkMkLst>
        </pc:inkChg>
        <pc:inkChg chg="add">
          <ac:chgData name="pavlos protopapas" userId="74894_tp_dropbox" providerId="OAuth2" clId="{9FDDBE9B-B937-EC41-A5EB-4D8DF32A1920}" dt="2020-06-21T18:51:21.189" v="121"/>
          <ac:inkMkLst>
            <pc:docMk/>
            <pc:sldMk cId="3051980958" sldId="487"/>
            <ac:inkMk id="17" creationId="{2F5736B5-6888-B140-93A6-ED991D4A890A}"/>
          </ac:inkMkLst>
        </pc:inkChg>
        <pc:inkChg chg="add">
          <ac:chgData name="pavlos protopapas" userId="74894_tp_dropbox" providerId="OAuth2" clId="{9FDDBE9B-B937-EC41-A5EB-4D8DF32A1920}" dt="2020-06-21T18:51:21.444" v="122"/>
          <ac:inkMkLst>
            <pc:docMk/>
            <pc:sldMk cId="3051980958" sldId="487"/>
            <ac:inkMk id="18" creationId="{9DEB4498-6BEE-D048-8E71-2CDACAEC1BE8}"/>
          </ac:inkMkLst>
        </pc:inkChg>
        <pc:inkChg chg="add">
          <ac:chgData name="pavlos protopapas" userId="74894_tp_dropbox" providerId="OAuth2" clId="{9FDDBE9B-B937-EC41-A5EB-4D8DF32A1920}" dt="2020-06-21T18:51:21.787" v="123"/>
          <ac:inkMkLst>
            <pc:docMk/>
            <pc:sldMk cId="3051980958" sldId="487"/>
            <ac:inkMk id="19" creationId="{6345D0F6-31CD-DF4D-93D1-B3D301EE0DDD}"/>
          </ac:inkMkLst>
        </pc:inkChg>
        <pc:inkChg chg="add">
          <ac:chgData name="pavlos protopapas" userId="74894_tp_dropbox" providerId="OAuth2" clId="{9FDDBE9B-B937-EC41-A5EB-4D8DF32A1920}" dt="2020-06-21T18:51:22.341" v="124"/>
          <ac:inkMkLst>
            <pc:docMk/>
            <pc:sldMk cId="3051980958" sldId="487"/>
            <ac:inkMk id="20" creationId="{7783C12A-2563-D944-9BDC-C0BC9255B68A}"/>
          </ac:inkMkLst>
        </pc:inkChg>
        <pc:inkChg chg="add">
          <ac:chgData name="pavlos protopapas" userId="74894_tp_dropbox" providerId="OAuth2" clId="{9FDDBE9B-B937-EC41-A5EB-4D8DF32A1920}" dt="2020-06-21T18:51:22.695" v="125"/>
          <ac:inkMkLst>
            <pc:docMk/>
            <pc:sldMk cId="3051980958" sldId="487"/>
            <ac:inkMk id="21" creationId="{57465C2A-BCAC-EA40-8A4E-7030701B3246}"/>
          </ac:inkMkLst>
        </pc:inkChg>
        <pc:inkChg chg="add">
          <ac:chgData name="pavlos protopapas" userId="74894_tp_dropbox" providerId="OAuth2" clId="{9FDDBE9B-B937-EC41-A5EB-4D8DF32A1920}" dt="2020-06-21T18:51:23.038" v="126"/>
          <ac:inkMkLst>
            <pc:docMk/>
            <pc:sldMk cId="3051980958" sldId="487"/>
            <ac:inkMk id="22" creationId="{D380AE93-85D0-A441-8DA5-F53312F38E04}"/>
          </ac:inkMkLst>
        </pc:inkChg>
        <pc:inkChg chg="add">
          <ac:chgData name="pavlos protopapas" userId="74894_tp_dropbox" providerId="OAuth2" clId="{9FDDBE9B-B937-EC41-A5EB-4D8DF32A1920}" dt="2020-06-21T18:51:23.476" v="127"/>
          <ac:inkMkLst>
            <pc:docMk/>
            <pc:sldMk cId="3051980958" sldId="487"/>
            <ac:inkMk id="23" creationId="{70784F84-6EF2-344C-9CCA-666D21617497}"/>
          </ac:inkMkLst>
        </pc:inkChg>
        <pc:inkChg chg="add">
          <ac:chgData name="pavlos protopapas" userId="74894_tp_dropbox" providerId="OAuth2" clId="{9FDDBE9B-B937-EC41-A5EB-4D8DF32A1920}" dt="2020-06-21T18:51:25.493" v="128"/>
          <ac:inkMkLst>
            <pc:docMk/>
            <pc:sldMk cId="3051980958" sldId="487"/>
            <ac:inkMk id="24" creationId="{536CC9D4-FDF8-D54A-880C-75D6146EAE86}"/>
          </ac:inkMkLst>
        </pc:inkChg>
      </pc:sldChg>
      <pc:sldChg chg="addSp delSp">
        <pc:chgData name="pavlos protopapas" userId="74894_tp_dropbox" providerId="OAuth2" clId="{9FDDBE9B-B937-EC41-A5EB-4D8DF32A1920}" dt="2020-06-21T18:51:55.299" v="134"/>
        <pc:sldMkLst>
          <pc:docMk/>
          <pc:sldMk cId="735405380" sldId="490"/>
        </pc:sldMkLst>
        <pc:grpChg chg="add del">
          <ac:chgData name="pavlos protopapas" userId="74894_tp_dropbox" providerId="OAuth2" clId="{9FDDBE9B-B937-EC41-A5EB-4D8DF32A1920}" dt="2020-06-21T18:51:55.294" v="133"/>
          <ac:grpSpMkLst>
            <pc:docMk/>
            <pc:sldMk cId="735405380" sldId="490"/>
            <ac:grpSpMk id="7" creationId="{32D9360C-292F-C846-A4FE-7FD14AE1F806}"/>
          </ac:grpSpMkLst>
        </pc:grpChg>
        <pc:inkChg chg="add del topLvl">
          <ac:chgData name="pavlos protopapas" userId="74894_tp_dropbox" providerId="OAuth2" clId="{9FDDBE9B-B937-EC41-A5EB-4D8DF32A1920}" dt="2020-06-21T18:51:55.299" v="134"/>
          <ac:inkMkLst>
            <pc:docMk/>
            <pc:sldMk cId="735405380" sldId="490"/>
            <ac:inkMk id="5" creationId="{51403BD7-4A6E-D740-9E75-08A175A2CA6E}"/>
          </ac:inkMkLst>
        </pc:inkChg>
        <pc:inkChg chg="add del topLvl">
          <ac:chgData name="pavlos protopapas" userId="74894_tp_dropbox" providerId="OAuth2" clId="{9FDDBE9B-B937-EC41-A5EB-4D8DF32A1920}" dt="2020-06-21T18:51:55.294" v="133"/>
          <ac:inkMkLst>
            <pc:docMk/>
            <pc:sldMk cId="735405380" sldId="490"/>
            <ac:inkMk id="6" creationId="{F60B9BAE-3A30-5444-9396-68EFE87B061C}"/>
          </ac:inkMkLst>
        </pc:inkChg>
      </pc:sldChg>
      <pc:sldChg chg="addSp">
        <pc:chgData name="pavlos protopapas" userId="74894_tp_dropbox" providerId="OAuth2" clId="{9FDDBE9B-B937-EC41-A5EB-4D8DF32A1920}" dt="2020-06-21T18:52:12.804" v="146"/>
        <pc:sldMkLst>
          <pc:docMk/>
          <pc:sldMk cId="3971204713" sldId="491"/>
        </pc:sldMkLst>
        <pc:grpChg chg="add">
          <ac:chgData name="pavlos protopapas" userId="74894_tp_dropbox" providerId="OAuth2" clId="{9FDDBE9B-B937-EC41-A5EB-4D8DF32A1920}" dt="2020-06-21T18:52:12.804" v="146"/>
          <ac:grpSpMkLst>
            <pc:docMk/>
            <pc:sldMk cId="3971204713" sldId="491"/>
            <ac:grpSpMk id="16" creationId="{1D000EE0-3838-7A48-9290-F423E2AC93FE}"/>
          </ac:grpSpMkLst>
        </pc:grpChg>
        <pc:inkChg chg="add">
          <ac:chgData name="pavlos protopapas" userId="74894_tp_dropbox" providerId="OAuth2" clId="{9FDDBE9B-B937-EC41-A5EB-4D8DF32A1920}" dt="2020-06-21T18:52:07.128" v="135"/>
          <ac:inkMkLst>
            <pc:docMk/>
            <pc:sldMk cId="3971204713" sldId="491"/>
            <ac:inkMk id="5" creationId="{383C3FDE-C39A-1B44-AAEA-5F92B9842D30}"/>
          </ac:inkMkLst>
        </pc:inkChg>
        <pc:inkChg chg="add">
          <ac:chgData name="pavlos protopapas" userId="74894_tp_dropbox" providerId="OAuth2" clId="{9FDDBE9B-B937-EC41-A5EB-4D8DF32A1920}" dt="2020-06-21T18:52:07.274" v="136"/>
          <ac:inkMkLst>
            <pc:docMk/>
            <pc:sldMk cId="3971204713" sldId="491"/>
            <ac:inkMk id="6" creationId="{0FABFF60-D0FB-1447-9283-760A2573E5B0}"/>
          </ac:inkMkLst>
        </pc:inkChg>
        <pc:inkChg chg="add">
          <ac:chgData name="pavlos protopapas" userId="74894_tp_dropbox" providerId="OAuth2" clId="{9FDDBE9B-B937-EC41-A5EB-4D8DF32A1920}" dt="2020-06-21T18:52:07.869" v="137"/>
          <ac:inkMkLst>
            <pc:docMk/>
            <pc:sldMk cId="3971204713" sldId="491"/>
            <ac:inkMk id="7" creationId="{C2D4837D-F671-D949-A25A-EAE82810FE47}"/>
          </ac:inkMkLst>
        </pc:inkChg>
        <pc:inkChg chg="add">
          <ac:chgData name="pavlos protopapas" userId="74894_tp_dropbox" providerId="OAuth2" clId="{9FDDBE9B-B937-EC41-A5EB-4D8DF32A1920}" dt="2020-06-21T18:52:08.320" v="138"/>
          <ac:inkMkLst>
            <pc:docMk/>
            <pc:sldMk cId="3971204713" sldId="491"/>
            <ac:inkMk id="8" creationId="{FC453B10-7B12-EA48-B7EC-BDA2E830637A}"/>
          </ac:inkMkLst>
        </pc:inkChg>
        <pc:inkChg chg="add">
          <ac:chgData name="pavlos protopapas" userId="74894_tp_dropbox" providerId="OAuth2" clId="{9FDDBE9B-B937-EC41-A5EB-4D8DF32A1920}" dt="2020-06-21T18:52:08.925" v="139"/>
          <ac:inkMkLst>
            <pc:docMk/>
            <pc:sldMk cId="3971204713" sldId="491"/>
            <ac:inkMk id="9" creationId="{C8A0CFD5-972F-E44D-8361-8D326D5DBEDA}"/>
          </ac:inkMkLst>
        </pc:inkChg>
        <pc:inkChg chg="add">
          <ac:chgData name="pavlos protopapas" userId="74894_tp_dropbox" providerId="OAuth2" clId="{9FDDBE9B-B937-EC41-A5EB-4D8DF32A1920}" dt="2020-06-21T18:52:09.330" v="140"/>
          <ac:inkMkLst>
            <pc:docMk/>
            <pc:sldMk cId="3971204713" sldId="491"/>
            <ac:inkMk id="10" creationId="{48365323-31C0-E643-AAA2-0E8AD22B8992}"/>
          </ac:inkMkLst>
        </pc:inkChg>
        <pc:inkChg chg="add">
          <ac:chgData name="pavlos protopapas" userId="74894_tp_dropbox" providerId="OAuth2" clId="{9FDDBE9B-B937-EC41-A5EB-4D8DF32A1920}" dt="2020-06-21T18:52:09.527" v="141"/>
          <ac:inkMkLst>
            <pc:docMk/>
            <pc:sldMk cId="3971204713" sldId="491"/>
            <ac:inkMk id="11" creationId="{B7C75EBD-5D35-6241-A3A3-84B591E9FDAB}"/>
          </ac:inkMkLst>
        </pc:inkChg>
        <pc:inkChg chg="add">
          <ac:chgData name="pavlos protopapas" userId="74894_tp_dropbox" providerId="OAuth2" clId="{9FDDBE9B-B937-EC41-A5EB-4D8DF32A1920}" dt="2020-06-21T18:52:09.731" v="142"/>
          <ac:inkMkLst>
            <pc:docMk/>
            <pc:sldMk cId="3971204713" sldId="491"/>
            <ac:inkMk id="12" creationId="{3A5CEEC1-0919-8743-89FD-EBAB4C98FCEC}"/>
          </ac:inkMkLst>
        </pc:inkChg>
        <pc:inkChg chg="add">
          <ac:chgData name="pavlos protopapas" userId="74894_tp_dropbox" providerId="OAuth2" clId="{9FDDBE9B-B937-EC41-A5EB-4D8DF32A1920}" dt="2020-06-21T18:52:10.319" v="143"/>
          <ac:inkMkLst>
            <pc:docMk/>
            <pc:sldMk cId="3971204713" sldId="491"/>
            <ac:inkMk id="13" creationId="{F4095456-680C-DE47-9637-729171AFDF0A}"/>
          </ac:inkMkLst>
        </pc:inkChg>
        <pc:inkChg chg="add">
          <ac:chgData name="pavlos protopapas" userId="74894_tp_dropbox" providerId="OAuth2" clId="{9FDDBE9B-B937-EC41-A5EB-4D8DF32A1920}" dt="2020-06-21T18:52:10.684" v="144"/>
          <ac:inkMkLst>
            <pc:docMk/>
            <pc:sldMk cId="3971204713" sldId="491"/>
            <ac:inkMk id="14" creationId="{D67FD4DC-BB4D-A748-9CD4-BA9A33A7ECF7}"/>
          </ac:inkMkLst>
        </pc:inkChg>
        <pc:inkChg chg="add">
          <ac:chgData name="pavlos protopapas" userId="74894_tp_dropbox" providerId="OAuth2" clId="{9FDDBE9B-B937-EC41-A5EB-4D8DF32A1920}" dt="2020-06-21T18:52:11.865" v="145"/>
          <ac:inkMkLst>
            <pc:docMk/>
            <pc:sldMk cId="3971204713" sldId="491"/>
            <ac:inkMk id="15" creationId="{C46FA688-3DE0-4949-8DC7-8B61342DD633}"/>
          </ac:inkMkLst>
        </pc:inkChg>
      </pc:sldChg>
      <pc:sldChg chg="addSp">
        <pc:chgData name="pavlos protopapas" userId="74894_tp_dropbox" providerId="OAuth2" clId="{9FDDBE9B-B937-EC41-A5EB-4D8DF32A1920}" dt="2020-06-21T18:52:49.958" v="185"/>
        <pc:sldMkLst>
          <pc:docMk/>
          <pc:sldMk cId="382173888" sldId="493"/>
        </pc:sldMkLst>
        <pc:grpChg chg="add">
          <ac:chgData name="pavlos protopapas" userId="74894_tp_dropbox" providerId="OAuth2" clId="{9FDDBE9B-B937-EC41-A5EB-4D8DF32A1920}" dt="2020-06-21T18:52:49.958" v="185"/>
          <ac:grpSpMkLst>
            <pc:docMk/>
            <pc:sldMk cId="382173888" sldId="493"/>
            <ac:grpSpMk id="45" creationId="{B5907F2C-D690-404A-B2EB-5B4A770BE52A}"/>
          </ac:grpSpMkLst>
        </pc:grpChg>
        <pc:inkChg chg="add">
          <ac:chgData name="pavlos protopapas" userId="74894_tp_dropbox" providerId="OAuth2" clId="{9FDDBE9B-B937-EC41-A5EB-4D8DF32A1920}" dt="2020-06-21T18:52:36.678" v="147"/>
          <ac:inkMkLst>
            <pc:docMk/>
            <pc:sldMk cId="382173888" sldId="493"/>
            <ac:inkMk id="6" creationId="{9F652165-35C4-654A-B420-7E572E76AA4A}"/>
          </ac:inkMkLst>
        </pc:inkChg>
        <pc:inkChg chg="add">
          <ac:chgData name="pavlos protopapas" userId="74894_tp_dropbox" providerId="OAuth2" clId="{9FDDBE9B-B937-EC41-A5EB-4D8DF32A1920}" dt="2020-06-21T18:52:36.839" v="148"/>
          <ac:inkMkLst>
            <pc:docMk/>
            <pc:sldMk cId="382173888" sldId="493"/>
            <ac:inkMk id="7" creationId="{E0EE84A8-7D43-E746-A550-590132EFCE59}"/>
          </ac:inkMkLst>
        </pc:inkChg>
        <pc:inkChg chg="add">
          <ac:chgData name="pavlos protopapas" userId="74894_tp_dropbox" providerId="OAuth2" clId="{9FDDBE9B-B937-EC41-A5EB-4D8DF32A1920}" dt="2020-06-21T18:52:37.095" v="149"/>
          <ac:inkMkLst>
            <pc:docMk/>
            <pc:sldMk cId="382173888" sldId="493"/>
            <ac:inkMk id="8" creationId="{F66F8468-FF70-E747-B144-5FFD0AF927E5}"/>
          </ac:inkMkLst>
        </pc:inkChg>
        <pc:inkChg chg="add">
          <ac:chgData name="pavlos protopapas" userId="74894_tp_dropbox" providerId="OAuth2" clId="{9FDDBE9B-B937-EC41-A5EB-4D8DF32A1920}" dt="2020-06-21T18:52:37.407" v="150"/>
          <ac:inkMkLst>
            <pc:docMk/>
            <pc:sldMk cId="382173888" sldId="493"/>
            <ac:inkMk id="9" creationId="{F05DBA22-7929-2845-9045-3C773CE242CD}"/>
          </ac:inkMkLst>
        </pc:inkChg>
        <pc:inkChg chg="add">
          <ac:chgData name="pavlos protopapas" userId="74894_tp_dropbox" providerId="OAuth2" clId="{9FDDBE9B-B937-EC41-A5EB-4D8DF32A1920}" dt="2020-06-21T18:52:37.637" v="151"/>
          <ac:inkMkLst>
            <pc:docMk/>
            <pc:sldMk cId="382173888" sldId="493"/>
            <ac:inkMk id="11" creationId="{A210DF09-E03A-314F-9879-7DC982607B6C}"/>
          </ac:inkMkLst>
        </pc:inkChg>
        <pc:inkChg chg="add">
          <ac:chgData name="pavlos protopapas" userId="74894_tp_dropbox" providerId="OAuth2" clId="{9FDDBE9B-B937-EC41-A5EB-4D8DF32A1920}" dt="2020-06-21T18:52:37.970" v="152"/>
          <ac:inkMkLst>
            <pc:docMk/>
            <pc:sldMk cId="382173888" sldId="493"/>
            <ac:inkMk id="12" creationId="{380DDF6E-983F-9C41-AD64-F3F99FBA6F6E}"/>
          </ac:inkMkLst>
        </pc:inkChg>
        <pc:inkChg chg="add">
          <ac:chgData name="pavlos protopapas" userId="74894_tp_dropbox" providerId="OAuth2" clId="{9FDDBE9B-B937-EC41-A5EB-4D8DF32A1920}" dt="2020-06-21T18:52:38.332" v="153"/>
          <ac:inkMkLst>
            <pc:docMk/>
            <pc:sldMk cId="382173888" sldId="493"/>
            <ac:inkMk id="13" creationId="{49E50AC5-5372-434A-B4F2-1B4129D395BF}"/>
          </ac:inkMkLst>
        </pc:inkChg>
        <pc:inkChg chg="add">
          <ac:chgData name="pavlos protopapas" userId="74894_tp_dropbox" providerId="OAuth2" clId="{9FDDBE9B-B937-EC41-A5EB-4D8DF32A1920}" dt="2020-06-21T18:52:38.833" v="154"/>
          <ac:inkMkLst>
            <pc:docMk/>
            <pc:sldMk cId="382173888" sldId="493"/>
            <ac:inkMk id="14" creationId="{77DEF9B1-77D6-3D4C-A956-9DB69DBA29B5}"/>
          </ac:inkMkLst>
        </pc:inkChg>
        <pc:inkChg chg="add">
          <ac:chgData name="pavlos protopapas" userId="74894_tp_dropbox" providerId="OAuth2" clId="{9FDDBE9B-B937-EC41-A5EB-4D8DF32A1920}" dt="2020-06-21T18:52:39.288" v="155"/>
          <ac:inkMkLst>
            <pc:docMk/>
            <pc:sldMk cId="382173888" sldId="493"/>
            <ac:inkMk id="15" creationId="{EAE5FA4F-DC5E-6349-8188-E9601E368386}"/>
          </ac:inkMkLst>
        </pc:inkChg>
        <pc:inkChg chg="add">
          <ac:chgData name="pavlos protopapas" userId="74894_tp_dropbox" providerId="OAuth2" clId="{9FDDBE9B-B937-EC41-A5EB-4D8DF32A1920}" dt="2020-06-21T18:52:39.462" v="156"/>
          <ac:inkMkLst>
            <pc:docMk/>
            <pc:sldMk cId="382173888" sldId="493"/>
            <ac:inkMk id="16" creationId="{4A8884FF-7DD3-D84B-A8DD-6C579A74D9A6}"/>
          </ac:inkMkLst>
        </pc:inkChg>
        <pc:inkChg chg="add">
          <ac:chgData name="pavlos protopapas" userId="74894_tp_dropbox" providerId="OAuth2" clId="{9FDDBE9B-B937-EC41-A5EB-4D8DF32A1920}" dt="2020-06-21T18:52:39.683" v="157"/>
          <ac:inkMkLst>
            <pc:docMk/>
            <pc:sldMk cId="382173888" sldId="493"/>
            <ac:inkMk id="17" creationId="{01A25E0D-0117-074C-AC0D-5126B4E226FF}"/>
          </ac:inkMkLst>
        </pc:inkChg>
        <pc:inkChg chg="add">
          <ac:chgData name="pavlos protopapas" userId="74894_tp_dropbox" providerId="OAuth2" clId="{9FDDBE9B-B937-EC41-A5EB-4D8DF32A1920}" dt="2020-06-21T18:52:39.913" v="158"/>
          <ac:inkMkLst>
            <pc:docMk/>
            <pc:sldMk cId="382173888" sldId="493"/>
            <ac:inkMk id="18" creationId="{AB0CC11A-D703-6944-A732-C637FD3DF739}"/>
          </ac:inkMkLst>
        </pc:inkChg>
        <pc:inkChg chg="add">
          <ac:chgData name="pavlos protopapas" userId="74894_tp_dropbox" providerId="OAuth2" clId="{9FDDBE9B-B937-EC41-A5EB-4D8DF32A1920}" dt="2020-06-21T18:52:40.283" v="159"/>
          <ac:inkMkLst>
            <pc:docMk/>
            <pc:sldMk cId="382173888" sldId="493"/>
            <ac:inkMk id="19" creationId="{31C57A2C-B1D9-094A-9B58-B0E3FBCE30E1}"/>
          </ac:inkMkLst>
        </pc:inkChg>
        <pc:inkChg chg="add">
          <ac:chgData name="pavlos protopapas" userId="74894_tp_dropbox" providerId="OAuth2" clId="{9FDDBE9B-B937-EC41-A5EB-4D8DF32A1920}" dt="2020-06-21T18:52:40.521" v="160"/>
          <ac:inkMkLst>
            <pc:docMk/>
            <pc:sldMk cId="382173888" sldId="493"/>
            <ac:inkMk id="20" creationId="{6BF148BA-0E0C-8941-B366-C59307C4EFD6}"/>
          </ac:inkMkLst>
        </pc:inkChg>
        <pc:inkChg chg="add">
          <ac:chgData name="pavlos protopapas" userId="74894_tp_dropbox" providerId="OAuth2" clId="{9FDDBE9B-B937-EC41-A5EB-4D8DF32A1920}" dt="2020-06-21T18:52:40.758" v="161"/>
          <ac:inkMkLst>
            <pc:docMk/>
            <pc:sldMk cId="382173888" sldId="493"/>
            <ac:inkMk id="21" creationId="{F6AECA5E-ED65-4443-8679-E6B7EF5B1DB2}"/>
          </ac:inkMkLst>
        </pc:inkChg>
        <pc:inkChg chg="add">
          <ac:chgData name="pavlos protopapas" userId="74894_tp_dropbox" providerId="OAuth2" clId="{9FDDBE9B-B937-EC41-A5EB-4D8DF32A1920}" dt="2020-06-21T18:52:40.929" v="162"/>
          <ac:inkMkLst>
            <pc:docMk/>
            <pc:sldMk cId="382173888" sldId="493"/>
            <ac:inkMk id="22" creationId="{08068B53-FA2B-8348-80B5-437F287CB504}"/>
          </ac:inkMkLst>
        </pc:inkChg>
        <pc:inkChg chg="add">
          <ac:chgData name="pavlos protopapas" userId="74894_tp_dropbox" providerId="OAuth2" clId="{9FDDBE9B-B937-EC41-A5EB-4D8DF32A1920}" dt="2020-06-21T18:52:41.909" v="163"/>
          <ac:inkMkLst>
            <pc:docMk/>
            <pc:sldMk cId="382173888" sldId="493"/>
            <ac:inkMk id="23" creationId="{D67D6D73-85BD-7E46-AC50-351FF94BA3BF}"/>
          </ac:inkMkLst>
        </pc:inkChg>
        <pc:inkChg chg="add">
          <ac:chgData name="pavlos protopapas" userId="74894_tp_dropbox" providerId="OAuth2" clId="{9FDDBE9B-B937-EC41-A5EB-4D8DF32A1920}" dt="2020-06-21T18:52:42.289" v="164"/>
          <ac:inkMkLst>
            <pc:docMk/>
            <pc:sldMk cId="382173888" sldId="493"/>
            <ac:inkMk id="24" creationId="{07EDEE0B-E80B-8046-8A3D-DBEFECDB7869}"/>
          </ac:inkMkLst>
        </pc:inkChg>
        <pc:inkChg chg="add">
          <ac:chgData name="pavlos protopapas" userId="74894_tp_dropbox" providerId="OAuth2" clId="{9FDDBE9B-B937-EC41-A5EB-4D8DF32A1920}" dt="2020-06-21T18:52:42.630" v="165"/>
          <ac:inkMkLst>
            <pc:docMk/>
            <pc:sldMk cId="382173888" sldId="493"/>
            <ac:inkMk id="25" creationId="{2D2351A7-0601-FD45-A920-F74208DC370C}"/>
          </ac:inkMkLst>
        </pc:inkChg>
        <pc:inkChg chg="add">
          <ac:chgData name="pavlos protopapas" userId="74894_tp_dropbox" providerId="OAuth2" clId="{9FDDBE9B-B937-EC41-A5EB-4D8DF32A1920}" dt="2020-06-21T18:52:42.825" v="166"/>
          <ac:inkMkLst>
            <pc:docMk/>
            <pc:sldMk cId="382173888" sldId="493"/>
            <ac:inkMk id="26" creationId="{88ECC0B7-9274-2340-A8B9-53373B93CDE8}"/>
          </ac:inkMkLst>
        </pc:inkChg>
        <pc:inkChg chg="add">
          <ac:chgData name="pavlos protopapas" userId="74894_tp_dropbox" providerId="OAuth2" clId="{9FDDBE9B-B937-EC41-A5EB-4D8DF32A1920}" dt="2020-06-21T18:52:42.975" v="167"/>
          <ac:inkMkLst>
            <pc:docMk/>
            <pc:sldMk cId="382173888" sldId="493"/>
            <ac:inkMk id="27" creationId="{E2EB6B6D-CD3D-9046-B209-45D293B08231}"/>
          </ac:inkMkLst>
        </pc:inkChg>
        <pc:inkChg chg="add">
          <ac:chgData name="pavlos protopapas" userId="74894_tp_dropbox" providerId="OAuth2" clId="{9FDDBE9B-B937-EC41-A5EB-4D8DF32A1920}" dt="2020-06-21T18:52:43.176" v="168"/>
          <ac:inkMkLst>
            <pc:docMk/>
            <pc:sldMk cId="382173888" sldId="493"/>
            <ac:inkMk id="28" creationId="{CF8B68E9-7D89-234F-84E6-918B2DEF1B52}"/>
          </ac:inkMkLst>
        </pc:inkChg>
        <pc:inkChg chg="add">
          <ac:chgData name="pavlos protopapas" userId="74894_tp_dropbox" providerId="OAuth2" clId="{9FDDBE9B-B937-EC41-A5EB-4D8DF32A1920}" dt="2020-06-21T18:52:43.414" v="169"/>
          <ac:inkMkLst>
            <pc:docMk/>
            <pc:sldMk cId="382173888" sldId="493"/>
            <ac:inkMk id="29" creationId="{B09AEF90-C003-5D4D-BF9C-52021025C36E}"/>
          </ac:inkMkLst>
        </pc:inkChg>
        <pc:inkChg chg="add">
          <ac:chgData name="pavlos protopapas" userId="74894_tp_dropbox" providerId="OAuth2" clId="{9FDDBE9B-B937-EC41-A5EB-4D8DF32A1920}" dt="2020-06-21T18:52:43.831" v="170"/>
          <ac:inkMkLst>
            <pc:docMk/>
            <pc:sldMk cId="382173888" sldId="493"/>
            <ac:inkMk id="30" creationId="{9AE6075D-F97B-C840-8A52-E43072650FC0}"/>
          </ac:inkMkLst>
        </pc:inkChg>
        <pc:inkChg chg="add">
          <ac:chgData name="pavlos protopapas" userId="74894_tp_dropbox" providerId="OAuth2" clId="{9FDDBE9B-B937-EC41-A5EB-4D8DF32A1920}" dt="2020-06-21T18:52:44.127" v="171"/>
          <ac:inkMkLst>
            <pc:docMk/>
            <pc:sldMk cId="382173888" sldId="493"/>
            <ac:inkMk id="31" creationId="{341484FA-434F-DF4D-8A9F-DE74DA051927}"/>
          </ac:inkMkLst>
        </pc:inkChg>
        <pc:inkChg chg="add">
          <ac:chgData name="pavlos protopapas" userId="74894_tp_dropbox" providerId="OAuth2" clId="{9FDDBE9B-B937-EC41-A5EB-4D8DF32A1920}" dt="2020-06-21T18:52:44.356" v="172"/>
          <ac:inkMkLst>
            <pc:docMk/>
            <pc:sldMk cId="382173888" sldId="493"/>
            <ac:inkMk id="32" creationId="{82C952A4-3121-1942-9E5C-2A0EBD9CBC95}"/>
          </ac:inkMkLst>
        </pc:inkChg>
        <pc:inkChg chg="add">
          <ac:chgData name="pavlos protopapas" userId="74894_tp_dropbox" providerId="OAuth2" clId="{9FDDBE9B-B937-EC41-A5EB-4D8DF32A1920}" dt="2020-06-21T18:52:44.626" v="173"/>
          <ac:inkMkLst>
            <pc:docMk/>
            <pc:sldMk cId="382173888" sldId="493"/>
            <ac:inkMk id="33" creationId="{31883331-BBDB-D243-92F9-F5C24D55DEBA}"/>
          </ac:inkMkLst>
        </pc:inkChg>
        <pc:inkChg chg="add">
          <ac:chgData name="pavlos protopapas" userId="74894_tp_dropbox" providerId="OAuth2" clId="{9FDDBE9B-B937-EC41-A5EB-4D8DF32A1920}" dt="2020-06-21T18:52:44.822" v="174"/>
          <ac:inkMkLst>
            <pc:docMk/>
            <pc:sldMk cId="382173888" sldId="493"/>
            <ac:inkMk id="34" creationId="{E0382BD2-1E42-0E41-B6FC-77D9D802011D}"/>
          </ac:inkMkLst>
        </pc:inkChg>
        <pc:inkChg chg="add">
          <ac:chgData name="pavlos protopapas" userId="74894_tp_dropbox" providerId="OAuth2" clId="{9FDDBE9B-B937-EC41-A5EB-4D8DF32A1920}" dt="2020-06-21T18:52:45.848" v="175"/>
          <ac:inkMkLst>
            <pc:docMk/>
            <pc:sldMk cId="382173888" sldId="493"/>
            <ac:inkMk id="35" creationId="{26B488A0-1623-A24E-95F4-BA470E5B20C0}"/>
          </ac:inkMkLst>
        </pc:inkChg>
        <pc:inkChg chg="add">
          <ac:chgData name="pavlos protopapas" userId="74894_tp_dropbox" providerId="OAuth2" clId="{9FDDBE9B-B937-EC41-A5EB-4D8DF32A1920}" dt="2020-06-21T18:52:46.035" v="176"/>
          <ac:inkMkLst>
            <pc:docMk/>
            <pc:sldMk cId="382173888" sldId="493"/>
            <ac:inkMk id="36" creationId="{4AF92544-167F-7847-A291-3F72C6ABD3C6}"/>
          </ac:inkMkLst>
        </pc:inkChg>
        <pc:inkChg chg="add">
          <ac:chgData name="pavlos protopapas" userId="74894_tp_dropbox" providerId="OAuth2" clId="{9FDDBE9B-B937-EC41-A5EB-4D8DF32A1920}" dt="2020-06-21T18:52:46.490" v="177"/>
          <ac:inkMkLst>
            <pc:docMk/>
            <pc:sldMk cId="382173888" sldId="493"/>
            <ac:inkMk id="37" creationId="{7023F3EC-4096-8D4C-A3D9-25D319DDFB88}"/>
          </ac:inkMkLst>
        </pc:inkChg>
        <pc:inkChg chg="add">
          <ac:chgData name="pavlos protopapas" userId="74894_tp_dropbox" providerId="OAuth2" clId="{9FDDBE9B-B937-EC41-A5EB-4D8DF32A1920}" dt="2020-06-21T18:52:46.656" v="178"/>
          <ac:inkMkLst>
            <pc:docMk/>
            <pc:sldMk cId="382173888" sldId="493"/>
            <ac:inkMk id="38" creationId="{717769E4-E960-1749-A883-2712DE18AED5}"/>
          </ac:inkMkLst>
        </pc:inkChg>
        <pc:inkChg chg="add">
          <ac:chgData name="pavlos protopapas" userId="74894_tp_dropbox" providerId="OAuth2" clId="{9FDDBE9B-B937-EC41-A5EB-4D8DF32A1920}" dt="2020-06-21T18:52:47.006" v="179"/>
          <ac:inkMkLst>
            <pc:docMk/>
            <pc:sldMk cId="382173888" sldId="493"/>
            <ac:inkMk id="39" creationId="{A6F2AAED-4F2D-074D-A96A-7361EA2199A7}"/>
          </ac:inkMkLst>
        </pc:inkChg>
        <pc:inkChg chg="add">
          <ac:chgData name="pavlos protopapas" userId="74894_tp_dropbox" providerId="OAuth2" clId="{9FDDBE9B-B937-EC41-A5EB-4D8DF32A1920}" dt="2020-06-21T18:52:47.201" v="180"/>
          <ac:inkMkLst>
            <pc:docMk/>
            <pc:sldMk cId="382173888" sldId="493"/>
            <ac:inkMk id="40" creationId="{E88328C4-70D3-B447-96ED-46C642066C82}"/>
          </ac:inkMkLst>
        </pc:inkChg>
        <pc:inkChg chg="add">
          <ac:chgData name="pavlos protopapas" userId="74894_tp_dropbox" providerId="OAuth2" clId="{9FDDBE9B-B937-EC41-A5EB-4D8DF32A1920}" dt="2020-06-21T18:52:47.556" v="181"/>
          <ac:inkMkLst>
            <pc:docMk/>
            <pc:sldMk cId="382173888" sldId="493"/>
            <ac:inkMk id="41" creationId="{2ADBF846-75B8-D340-972B-06DD356041DC}"/>
          </ac:inkMkLst>
        </pc:inkChg>
        <pc:inkChg chg="add">
          <ac:chgData name="pavlos protopapas" userId="74894_tp_dropbox" providerId="OAuth2" clId="{9FDDBE9B-B937-EC41-A5EB-4D8DF32A1920}" dt="2020-06-21T18:52:47.982" v="182"/>
          <ac:inkMkLst>
            <pc:docMk/>
            <pc:sldMk cId="382173888" sldId="493"/>
            <ac:inkMk id="42" creationId="{B1905F7F-3177-F444-94A1-17D7188E9243}"/>
          </ac:inkMkLst>
        </pc:inkChg>
        <pc:inkChg chg="add">
          <ac:chgData name="pavlos protopapas" userId="74894_tp_dropbox" providerId="OAuth2" clId="{9FDDBE9B-B937-EC41-A5EB-4D8DF32A1920}" dt="2020-06-21T18:52:48.223" v="183"/>
          <ac:inkMkLst>
            <pc:docMk/>
            <pc:sldMk cId="382173888" sldId="493"/>
            <ac:inkMk id="43" creationId="{97057EFC-5BCA-AA42-A390-277083F48439}"/>
          </ac:inkMkLst>
        </pc:inkChg>
        <pc:inkChg chg="add">
          <ac:chgData name="pavlos protopapas" userId="74894_tp_dropbox" providerId="OAuth2" clId="{9FDDBE9B-B937-EC41-A5EB-4D8DF32A1920}" dt="2020-06-21T18:52:49.073" v="184"/>
          <ac:inkMkLst>
            <pc:docMk/>
            <pc:sldMk cId="382173888" sldId="493"/>
            <ac:inkMk id="44" creationId="{3704F8BB-837E-CA4F-858F-164B4F67CDF5}"/>
          </ac:inkMkLst>
        </pc:inkChg>
      </pc:sldChg>
      <pc:sldChg chg="addSp">
        <pc:chgData name="pavlos protopapas" userId="74894_tp_dropbox" providerId="OAuth2" clId="{9FDDBE9B-B937-EC41-A5EB-4D8DF32A1920}" dt="2020-06-21T18:52:59.551" v="194"/>
        <pc:sldMkLst>
          <pc:docMk/>
          <pc:sldMk cId="3581553462" sldId="494"/>
        </pc:sldMkLst>
        <pc:grpChg chg="add">
          <ac:chgData name="pavlos protopapas" userId="74894_tp_dropbox" providerId="OAuth2" clId="{9FDDBE9B-B937-EC41-A5EB-4D8DF32A1920}" dt="2020-06-21T18:52:59.551" v="194"/>
          <ac:grpSpMkLst>
            <pc:docMk/>
            <pc:sldMk cId="3581553462" sldId="494"/>
            <ac:grpSpMk id="18" creationId="{FB8B1692-5554-8A40-A97F-FA212A6FF2B7}"/>
          </ac:grpSpMkLst>
        </pc:grpChg>
        <pc:inkChg chg="add">
          <ac:chgData name="pavlos protopapas" userId="74894_tp_dropbox" providerId="OAuth2" clId="{9FDDBE9B-B937-EC41-A5EB-4D8DF32A1920}" dt="2020-06-21T18:52:55.388" v="186"/>
          <ac:inkMkLst>
            <pc:docMk/>
            <pc:sldMk cId="3581553462" sldId="494"/>
            <ac:inkMk id="3" creationId="{E411BD89-90C0-794D-B2BA-5C8B8C0C493A}"/>
          </ac:inkMkLst>
        </pc:inkChg>
        <pc:inkChg chg="add">
          <ac:chgData name="pavlos protopapas" userId="74894_tp_dropbox" providerId="OAuth2" clId="{9FDDBE9B-B937-EC41-A5EB-4D8DF32A1920}" dt="2020-06-21T18:52:55.910" v="187"/>
          <ac:inkMkLst>
            <pc:docMk/>
            <pc:sldMk cId="3581553462" sldId="494"/>
            <ac:inkMk id="5" creationId="{68E72506-FE22-2346-B1FC-AE18F6F72AB8}"/>
          </ac:inkMkLst>
        </pc:inkChg>
        <pc:inkChg chg="add">
          <ac:chgData name="pavlos protopapas" userId="74894_tp_dropbox" providerId="OAuth2" clId="{9FDDBE9B-B937-EC41-A5EB-4D8DF32A1920}" dt="2020-06-21T18:52:56.297" v="188"/>
          <ac:inkMkLst>
            <pc:docMk/>
            <pc:sldMk cId="3581553462" sldId="494"/>
            <ac:inkMk id="6" creationId="{3606058B-4431-124A-97AF-07AAA1AD5868}"/>
          </ac:inkMkLst>
        </pc:inkChg>
        <pc:inkChg chg="add">
          <ac:chgData name="pavlos protopapas" userId="74894_tp_dropbox" providerId="OAuth2" clId="{9FDDBE9B-B937-EC41-A5EB-4D8DF32A1920}" dt="2020-06-21T18:52:56.722" v="189"/>
          <ac:inkMkLst>
            <pc:docMk/>
            <pc:sldMk cId="3581553462" sldId="494"/>
            <ac:inkMk id="7" creationId="{9DB0BFC6-841F-F847-8F0E-7BD28C9AF7B6}"/>
          </ac:inkMkLst>
        </pc:inkChg>
        <pc:inkChg chg="add">
          <ac:chgData name="pavlos protopapas" userId="74894_tp_dropbox" providerId="OAuth2" clId="{9FDDBE9B-B937-EC41-A5EB-4D8DF32A1920}" dt="2020-06-21T18:52:57.045" v="190"/>
          <ac:inkMkLst>
            <pc:docMk/>
            <pc:sldMk cId="3581553462" sldId="494"/>
            <ac:inkMk id="14" creationId="{8804FEC0-0447-7D4A-B442-66FA634FF37A}"/>
          </ac:inkMkLst>
        </pc:inkChg>
        <pc:inkChg chg="add">
          <ac:chgData name="pavlos protopapas" userId="74894_tp_dropbox" providerId="OAuth2" clId="{9FDDBE9B-B937-EC41-A5EB-4D8DF32A1920}" dt="2020-06-21T18:52:57.278" v="191"/>
          <ac:inkMkLst>
            <pc:docMk/>
            <pc:sldMk cId="3581553462" sldId="494"/>
            <ac:inkMk id="15" creationId="{92896749-1F46-1245-B52F-0AFB3CD5CF3B}"/>
          </ac:inkMkLst>
        </pc:inkChg>
        <pc:inkChg chg="add">
          <ac:chgData name="pavlos protopapas" userId="74894_tp_dropbox" providerId="OAuth2" clId="{9FDDBE9B-B937-EC41-A5EB-4D8DF32A1920}" dt="2020-06-21T18:52:57.849" v="192"/>
          <ac:inkMkLst>
            <pc:docMk/>
            <pc:sldMk cId="3581553462" sldId="494"/>
            <ac:inkMk id="16" creationId="{BFAD672E-FB36-A44D-85A7-93C049D6B0D9}"/>
          </ac:inkMkLst>
        </pc:inkChg>
        <pc:inkChg chg="add">
          <ac:chgData name="pavlos protopapas" userId="74894_tp_dropbox" providerId="OAuth2" clId="{9FDDBE9B-B937-EC41-A5EB-4D8DF32A1920}" dt="2020-06-21T18:52:58.850" v="193"/>
          <ac:inkMkLst>
            <pc:docMk/>
            <pc:sldMk cId="3581553462" sldId="494"/>
            <ac:inkMk id="17" creationId="{0EDBFFF2-B27A-F34C-9B42-DF6A32BC4475}"/>
          </ac:inkMkLst>
        </pc:inkChg>
      </pc:sldChg>
      <pc:sldChg chg="addSp">
        <pc:chgData name="pavlos protopapas" userId="74894_tp_dropbox" providerId="OAuth2" clId="{9FDDBE9B-B937-EC41-A5EB-4D8DF32A1920}" dt="2020-06-21T18:48:53.817" v="56"/>
        <pc:sldMkLst>
          <pc:docMk/>
          <pc:sldMk cId="1471509711" sldId="503"/>
        </pc:sldMkLst>
        <pc:grpChg chg="add">
          <ac:chgData name="pavlos protopapas" userId="74894_tp_dropbox" providerId="OAuth2" clId="{9FDDBE9B-B937-EC41-A5EB-4D8DF32A1920}" dt="2020-06-21T18:48:53.817" v="56"/>
          <ac:grpSpMkLst>
            <pc:docMk/>
            <pc:sldMk cId="1471509711" sldId="503"/>
            <ac:grpSpMk id="24" creationId="{F104BEDD-77AA-7745-BE3B-6DE57F9C454C}"/>
          </ac:grpSpMkLst>
        </pc:grpChg>
        <pc:inkChg chg="add">
          <ac:chgData name="pavlos protopapas" userId="74894_tp_dropbox" providerId="OAuth2" clId="{9FDDBE9B-B937-EC41-A5EB-4D8DF32A1920}" dt="2020-06-21T18:48:49.064" v="45"/>
          <ac:inkMkLst>
            <pc:docMk/>
            <pc:sldMk cId="1471509711" sldId="503"/>
            <ac:inkMk id="6" creationId="{7D404097-B43A-B34B-8F87-F89E12356954}"/>
          </ac:inkMkLst>
        </pc:inkChg>
        <pc:inkChg chg="add">
          <ac:chgData name="pavlos protopapas" userId="74894_tp_dropbox" providerId="OAuth2" clId="{9FDDBE9B-B937-EC41-A5EB-4D8DF32A1920}" dt="2020-06-21T18:48:49.440" v="46"/>
          <ac:inkMkLst>
            <pc:docMk/>
            <pc:sldMk cId="1471509711" sldId="503"/>
            <ac:inkMk id="10" creationId="{5E6F49B2-E4D0-B947-AF20-C9B030036234}"/>
          </ac:inkMkLst>
        </pc:inkChg>
        <pc:inkChg chg="add">
          <ac:chgData name="pavlos protopapas" userId="74894_tp_dropbox" providerId="OAuth2" clId="{9FDDBE9B-B937-EC41-A5EB-4D8DF32A1920}" dt="2020-06-21T18:48:49.743" v="47"/>
          <ac:inkMkLst>
            <pc:docMk/>
            <pc:sldMk cId="1471509711" sldId="503"/>
            <ac:inkMk id="13" creationId="{FFFB3A14-DED5-8A4C-AAA2-5A0E4C94346C}"/>
          </ac:inkMkLst>
        </pc:inkChg>
        <pc:inkChg chg="add">
          <ac:chgData name="pavlos protopapas" userId="74894_tp_dropbox" providerId="OAuth2" clId="{9FDDBE9B-B937-EC41-A5EB-4D8DF32A1920}" dt="2020-06-21T18:48:50.160" v="48"/>
          <ac:inkMkLst>
            <pc:docMk/>
            <pc:sldMk cId="1471509711" sldId="503"/>
            <ac:inkMk id="15" creationId="{40972E2F-BF47-6B47-B8FE-A0AB7F3E51D8}"/>
          </ac:inkMkLst>
        </pc:inkChg>
        <pc:inkChg chg="add">
          <ac:chgData name="pavlos protopapas" userId="74894_tp_dropbox" providerId="OAuth2" clId="{9FDDBE9B-B937-EC41-A5EB-4D8DF32A1920}" dt="2020-06-21T18:48:50.510" v="49"/>
          <ac:inkMkLst>
            <pc:docMk/>
            <pc:sldMk cId="1471509711" sldId="503"/>
            <ac:inkMk id="17" creationId="{9C73CBD4-4299-4E4B-9E42-6FD4A0447E60}"/>
          </ac:inkMkLst>
        </pc:inkChg>
        <pc:inkChg chg="add">
          <ac:chgData name="pavlos protopapas" userId="74894_tp_dropbox" providerId="OAuth2" clId="{9FDDBE9B-B937-EC41-A5EB-4D8DF32A1920}" dt="2020-06-21T18:48:51.283" v="50"/>
          <ac:inkMkLst>
            <pc:docMk/>
            <pc:sldMk cId="1471509711" sldId="503"/>
            <ac:inkMk id="18" creationId="{6AD84C0F-F8AC-CF4C-BF70-3CC7651CB705}"/>
          </ac:inkMkLst>
        </pc:inkChg>
        <pc:inkChg chg="add">
          <ac:chgData name="pavlos protopapas" userId="74894_tp_dropbox" providerId="OAuth2" clId="{9FDDBE9B-B937-EC41-A5EB-4D8DF32A1920}" dt="2020-06-21T18:48:51.562" v="51"/>
          <ac:inkMkLst>
            <pc:docMk/>
            <pc:sldMk cId="1471509711" sldId="503"/>
            <ac:inkMk id="19" creationId="{DDB17B55-F791-7B40-8FB8-21E99C41D1B9}"/>
          </ac:inkMkLst>
        </pc:inkChg>
        <pc:inkChg chg="add">
          <ac:chgData name="pavlos protopapas" userId="74894_tp_dropbox" providerId="OAuth2" clId="{9FDDBE9B-B937-EC41-A5EB-4D8DF32A1920}" dt="2020-06-21T18:48:52.161" v="52"/>
          <ac:inkMkLst>
            <pc:docMk/>
            <pc:sldMk cId="1471509711" sldId="503"/>
            <ac:inkMk id="20" creationId="{90E720CE-4F35-8C42-829B-669506506EF2}"/>
          </ac:inkMkLst>
        </pc:inkChg>
        <pc:inkChg chg="add">
          <ac:chgData name="pavlos protopapas" userId="74894_tp_dropbox" providerId="OAuth2" clId="{9FDDBE9B-B937-EC41-A5EB-4D8DF32A1920}" dt="2020-06-21T18:48:52.370" v="53"/>
          <ac:inkMkLst>
            <pc:docMk/>
            <pc:sldMk cId="1471509711" sldId="503"/>
            <ac:inkMk id="21" creationId="{7E910397-C964-9A43-975F-C76AB31ECFFD}"/>
          </ac:inkMkLst>
        </pc:inkChg>
        <pc:inkChg chg="add">
          <ac:chgData name="pavlos protopapas" userId="74894_tp_dropbox" providerId="OAuth2" clId="{9FDDBE9B-B937-EC41-A5EB-4D8DF32A1920}" dt="2020-06-21T18:48:52.537" v="54"/>
          <ac:inkMkLst>
            <pc:docMk/>
            <pc:sldMk cId="1471509711" sldId="503"/>
            <ac:inkMk id="22" creationId="{2831BF9D-E188-A34F-9692-BC5C37F34429}"/>
          </ac:inkMkLst>
        </pc:inkChg>
        <pc:inkChg chg="add">
          <ac:chgData name="pavlos protopapas" userId="74894_tp_dropbox" providerId="OAuth2" clId="{9FDDBE9B-B937-EC41-A5EB-4D8DF32A1920}" dt="2020-06-21T18:48:52.984" v="55"/>
          <ac:inkMkLst>
            <pc:docMk/>
            <pc:sldMk cId="1471509711" sldId="503"/>
            <ac:inkMk id="23" creationId="{AC4170A8-E91C-A84C-A661-731527C36CCA}"/>
          </ac:inkMkLst>
        </pc:inkChg>
      </pc:sldChg>
      <pc:sldChg chg="addSp">
        <pc:chgData name="pavlos protopapas" userId="74894_tp_dropbox" providerId="OAuth2" clId="{9FDDBE9B-B937-EC41-A5EB-4D8DF32A1920}" dt="2020-06-21T18:49:30.292" v="63"/>
        <pc:sldMkLst>
          <pc:docMk/>
          <pc:sldMk cId="3070718624" sldId="505"/>
        </pc:sldMkLst>
        <pc:grpChg chg="add">
          <ac:chgData name="pavlos protopapas" userId="74894_tp_dropbox" providerId="OAuth2" clId="{9FDDBE9B-B937-EC41-A5EB-4D8DF32A1920}" dt="2020-06-21T18:49:30.292" v="63"/>
          <ac:grpSpMkLst>
            <pc:docMk/>
            <pc:sldMk cId="3070718624" sldId="505"/>
            <ac:grpSpMk id="16" creationId="{3CEA74C5-96E6-CA42-947C-74CE1752D79C}"/>
          </ac:grpSpMkLst>
        </pc:grpChg>
        <pc:grpChg chg="add">
          <ac:chgData name="pavlos protopapas" userId="74894_tp_dropbox" providerId="OAuth2" clId="{9FDDBE9B-B937-EC41-A5EB-4D8DF32A1920}" dt="2020-06-21T18:49:30.292" v="63"/>
          <ac:grpSpMkLst>
            <pc:docMk/>
            <pc:sldMk cId="3070718624" sldId="505"/>
            <ac:grpSpMk id="17" creationId="{AD7CB30C-5D44-2848-A8E8-D80C4ECC4D6F}"/>
          </ac:grpSpMkLst>
        </pc:grpChg>
        <pc:inkChg chg="add">
          <ac:chgData name="pavlos protopapas" userId="74894_tp_dropbox" providerId="OAuth2" clId="{9FDDBE9B-B937-EC41-A5EB-4D8DF32A1920}" dt="2020-06-21T18:49:26.555" v="57"/>
          <ac:inkMkLst>
            <pc:docMk/>
            <pc:sldMk cId="3070718624" sldId="505"/>
            <ac:inkMk id="9" creationId="{77F4117D-6EB4-3C49-A0B3-C6F44FA22AC3}"/>
          </ac:inkMkLst>
        </pc:inkChg>
        <pc:inkChg chg="add">
          <ac:chgData name="pavlos protopapas" userId="74894_tp_dropbox" providerId="OAuth2" clId="{9FDDBE9B-B937-EC41-A5EB-4D8DF32A1920}" dt="2020-06-21T18:49:26.997" v="58"/>
          <ac:inkMkLst>
            <pc:docMk/>
            <pc:sldMk cId="3070718624" sldId="505"/>
            <ac:inkMk id="10" creationId="{9D37CFC3-19AE-704E-A772-FB472D8C1007}"/>
          </ac:inkMkLst>
        </pc:inkChg>
        <pc:inkChg chg="add">
          <ac:chgData name="pavlos protopapas" userId="74894_tp_dropbox" providerId="OAuth2" clId="{9FDDBE9B-B937-EC41-A5EB-4D8DF32A1920}" dt="2020-06-21T18:49:27.542" v="59"/>
          <ac:inkMkLst>
            <pc:docMk/>
            <pc:sldMk cId="3070718624" sldId="505"/>
            <ac:inkMk id="11" creationId="{D4577A6C-57CD-A54B-A05A-1911577DB0E9}"/>
          </ac:inkMkLst>
        </pc:inkChg>
        <pc:inkChg chg="add">
          <ac:chgData name="pavlos protopapas" userId="74894_tp_dropbox" providerId="OAuth2" clId="{9FDDBE9B-B937-EC41-A5EB-4D8DF32A1920}" dt="2020-06-21T18:49:28.430" v="60"/>
          <ac:inkMkLst>
            <pc:docMk/>
            <pc:sldMk cId="3070718624" sldId="505"/>
            <ac:inkMk id="13" creationId="{CF656AD2-590B-664A-BACC-E0C86EFF4F7C}"/>
          </ac:inkMkLst>
        </pc:inkChg>
        <pc:inkChg chg="add">
          <ac:chgData name="pavlos protopapas" userId="74894_tp_dropbox" providerId="OAuth2" clId="{9FDDBE9B-B937-EC41-A5EB-4D8DF32A1920}" dt="2020-06-21T18:49:28.727" v="61"/>
          <ac:inkMkLst>
            <pc:docMk/>
            <pc:sldMk cId="3070718624" sldId="505"/>
            <ac:inkMk id="14" creationId="{7DEC42E8-12EE-9543-8E6A-4370C934A940}"/>
          </ac:inkMkLst>
        </pc:inkChg>
        <pc:inkChg chg="add">
          <ac:chgData name="pavlos protopapas" userId="74894_tp_dropbox" providerId="OAuth2" clId="{9FDDBE9B-B937-EC41-A5EB-4D8DF32A1920}" dt="2020-06-21T18:49:29.272" v="62"/>
          <ac:inkMkLst>
            <pc:docMk/>
            <pc:sldMk cId="3070718624" sldId="505"/>
            <ac:inkMk id="15" creationId="{A7839F05-A86B-254A-AF07-E98F9FC88569}"/>
          </ac:inkMkLst>
        </pc:inkChg>
      </pc:sldChg>
      <pc:sldChg chg="addSp">
        <pc:chgData name="pavlos protopapas" userId="74894_tp_dropbox" providerId="OAuth2" clId="{9FDDBE9B-B937-EC41-A5EB-4D8DF32A1920}" dt="2020-06-21T18:50:57.440" v="111"/>
        <pc:sldMkLst>
          <pc:docMk/>
          <pc:sldMk cId="3779653806" sldId="564"/>
        </pc:sldMkLst>
        <pc:inkChg chg="add">
          <ac:chgData name="pavlos protopapas" userId="74894_tp_dropbox" providerId="OAuth2" clId="{9FDDBE9B-B937-EC41-A5EB-4D8DF32A1920}" dt="2020-06-21T18:50:57.440" v="111"/>
          <ac:inkMkLst>
            <pc:docMk/>
            <pc:sldMk cId="3779653806" sldId="564"/>
            <ac:inkMk id="5" creationId="{242560AC-18AF-6148-9EB4-6900E6A7E5CC}"/>
          </ac:inkMkLst>
        </pc:ink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728AC-4B4F-4348-A192-856689668E8F}" type="datetimeFigureOut">
              <a:rPr lang="en-US" smtClean="0"/>
              <a:t>11/20/20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51C37-763A-A544-96C6-A43233B492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368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819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442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072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666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509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390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764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7253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113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11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596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4112" y="470660"/>
            <a:ext cx="3803776" cy="268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353DC9-6419-0C4D-92DA-7779587C1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936C282B-2DC8-0C4D-A2BD-A7793C3F1C7D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>
              <a:extLst>
                <a:ext uri="{FF2B5EF4-FFF2-40B4-BE49-F238E27FC236}">
                  <a16:creationId xmlns:a16="http://schemas.microsoft.com/office/drawing/2014/main" id="{359D76BA-4756-B543-AB2E-9711025A51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>
              <a:extLst>
                <a:ext uri="{FF2B5EF4-FFF2-40B4-BE49-F238E27FC236}">
                  <a16:creationId xmlns:a16="http://schemas.microsoft.com/office/drawing/2014/main" id="{CEA9405C-CCAF-E641-B4B8-6B81C29843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215DD222-190E-C24D-B6DC-9CCAAEE06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E3FF81F-3676-1E47-9C6A-1193B8C5C2F1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21" name="Picture 20" descr="iacs.png">
              <a:extLst>
                <a:ext uri="{FF2B5EF4-FFF2-40B4-BE49-F238E27FC236}">
                  <a16:creationId xmlns:a16="http://schemas.microsoft.com/office/drawing/2014/main" id="{A75DE9F9-E572-294B-AED3-AF9F117283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22" name="Picture 21" descr="harvard.png">
              <a:extLst>
                <a:ext uri="{FF2B5EF4-FFF2-40B4-BE49-F238E27FC236}">
                  <a16:creationId xmlns:a16="http://schemas.microsoft.com/office/drawing/2014/main" id="{4E5E182E-73F3-6243-AC68-4DA694E90E4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BA407A3A-1A34-CF4A-A1C2-DF39D416D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A0FFE6-8AB1-C348-B3F5-29FAC7066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85196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</p:spTree>
    <p:extLst>
      <p:ext uri="{BB962C8B-B14F-4D97-AF65-F5344CB8AC3E}">
        <p14:creationId xmlns:p14="http://schemas.microsoft.com/office/powerpoint/2010/main" val="3609050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0877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29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66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0243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220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2299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968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5CB2-BF6F-6E49-AC61-7BDDE2E02F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</p:sldLayoutIdLst>
  <p:hf sldNum="0"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79270"/>
            <a:ext cx="10363200" cy="1470025"/>
          </a:xfrm>
        </p:spPr>
        <p:txBody>
          <a:bodyPr/>
          <a:lstStyle/>
          <a:p>
            <a:r>
              <a:rPr lang="en-US" sz="3600" dirty="0"/>
              <a:t>Lecture 33 : NN Review </a:t>
            </a:r>
            <a:br>
              <a:rPr lang="en-US" sz="3600" dirty="0"/>
            </a:b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26385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vs. Generalization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13EBB5-BC0D-2A4C-931F-A5ED62D073B3}"/>
              </a:ext>
            </a:extLst>
          </p:cNvPr>
          <p:cNvSpPr txBox="1"/>
          <p:nvPr/>
        </p:nvSpPr>
        <p:spPr>
          <a:xfrm>
            <a:off x="349293" y="3517290"/>
            <a:ext cx="2526104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/>
            <a:r>
              <a:rPr lang="en-US" sz="2500" b="1" dirty="0"/>
              <a:t>OPTIMIZATION</a:t>
            </a:r>
          </a:p>
          <a:p>
            <a:pPr algn="r" fontAlgn="base"/>
            <a:r>
              <a:rPr lang="en-US" sz="2500" dirty="0"/>
              <a:t>Performing well on training data</a:t>
            </a:r>
          </a:p>
          <a:p>
            <a:pPr fontAlgn="base"/>
            <a:endParaRPr lang="en-US" sz="2400" b="1" dirty="0"/>
          </a:p>
          <a:p>
            <a:pPr fontAlgn="base"/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picture containing arrow&#10;&#10;Description automatically generated">
            <a:extLst>
              <a:ext uri="{FF2B5EF4-FFF2-40B4-BE49-F238E27FC236}">
                <a16:creationId xmlns:a16="http://schemas.microsoft.com/office/drawing/2014/main" id="{829419E5-6848-1544-8A0A-2B7CBC7C2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1638310"/>
            <a:ext cx="6096000" cy="457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116B1A-3D19-8C41-B03A-16EBB550B6D5}"/>
              </a:ext>
            </a:extLst>
          </p:cNvPr>
          <p:cNvSpPr txBox="1"/>
          <p:nvPr/>
        </p:nvSpPr>
        <p:spPr>
          <a:xfrm>
            <a:off x="9265023" y="3543954"/>
            <a:ext cx="2502608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/>
              <a:t>GENERALIZATION</a:t>
            </a:r>
          </a:p>
          <a:p>
            <a:r>
              <a:rPr lang="en-US" sz="2500" dirty="0"/>
              <a:t>Performing well </a:t>
            </a:r>
          </a:p>
          <a:p>
            <a:r>
              <a:rPr lang="en-US" sz="2500" dirty="0"/>
              <a:t>on unseen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50F1A3-7876-0245-B6B5-1B6893660476}"/>
              </a:ext>
            </a:extLst>
          </p:cNvPr>
          <p:cNvSpPr txBox="1"/>
          <p:nvPr/>
        </p:nvSpPr>
        <p:spPr>
          <a:xfrm>
            <a:off x="4925744" y="3200171"/>
            <a:ext cx="2981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WEIGHT REGULARIZATION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FF68DC-3DD6-014C-9375-AB0E18B18FF5}"/>
              </a:ext>
            </a:extLst>
          </p:cNvPr>
          <p:cNvSpPr txBox="1"/>
          <p:nvPr/>
        </p:nvSpPr>
        <p:spPr>
          <a:xfrm>
            <a:off x="5386757" y="2268035"/>
            <a:ext cx="1935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GET MORE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FF7EDD-FC01-E843-8D9F-95FB7C4AF98C}"/>
              </a:ext>
            </a:extLst>
          </p:cNvPr>
          <p:cNvSpPr txBox="1"/>
          <p:nvPr/>
        </p:nvSpPr>
        <p:spPr>
          <a:xfrm>
            <a:off x="5722362" y="3666090"/>
            <a:ext cx="12641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DROPOUT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FD1784-ABBC-F048-B0EB-CDBC27525A2D}"/>
              </a:ext>
            </a:extLst>
          </p:cNvPr>
          <p:cNvSpPr txBox="1"/>
          <p:nvPr/>
        </p:nvSpPr>
        <p:spPr>
          <a:xfrm>
            <a:off x="4782252" y="2712117"/>
            <a:ext cx="32950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REDUCE NETWORK CAPACITY</a:t>
            </a:r>
          </a:p>
        </p:txBody>
      </p:sp>
    </p:spTree>
    <p:extLst>
      <p:ext uri="{BB962C8B-B14F-4D97-AF65-F5344CB8AC3E}">
        <p14:creationId xmlns:p14="http://schemas.microsoft.com/office/powerpoint/2010/main" val="2801980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Regularization: Number of layers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43962" y="1125071"/>
            <a:ext cx="10904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can think of layers as transformations from the input space of the layer to the output space of the layer; a transformation that involves an affine part followed by a non-linear part (activation function). A mapping to a lower dimensional space, as seen in the figure below, from a talk by Francois Chollet, the creator of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ndale Mono" panose="020B0509000000000004" pitchFamily="49" charset="0"/>
              </a:rPr>
              <a:t>keras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ea typeface="Karla" charset="0"/>
              <a:cs typeface="Karla" charset="0"/>
            </a:endParaRP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B13C3CF-3A30-E641-922B-486A340E2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509" y="3010275"/>
            <a:ext cx="7022981" cy="342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856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 : Dropout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43962" y="1125071"/>
            <a:ext cx="109040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Dropout was developed by Geoff Hinton and his students at the University of Toronto. It consists of randomly dropping out (setting to zero) a number of output features of the layer during training. For balance during testing, the layer’s output values are scaled down by a factor equal to the dropout rate; no units are dropped out in test time.</a:t>
            </a:r>
          </a:p>
          <a:p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79EF3492-7659-0D43-AEF4-0881A0637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767" y="3157855"/>
            <a:ext cx="2611342" cy="2816729"/>
          </a:xfrm>
          <a:prstGeom prst="rect">
            <a:avLst/>
          </a:prstGeom>
          <a:ln w="5080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8118DB-6787-F94B-9BC6-E7B29B20E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9637" y="3148075"/>
            <a:ext cx="2611342" cy="2826509"/>
          </a:xfrm>
          <a:prstGeom prst="rect">
            <a:avLst/>
          </a:prstGeom>
          <a:ln w="50800">
            <a:solidFill>
              <a:schemeClr val="accent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E72F08-00E5-EA43-8EB0-360C2595645F}"/>
              </a:ext>
            </a:extLst>
          </p:cNvPr>
          <p:cNvSpPr txBox="1"/>
          <p:nvPr/>
        </p:nvSpPr>
        <p:spPr>
          <a:xfrm>
            <a:off x="7110507" y="2795349"/>
            <a:ext cx="458843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a large network many units can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collaborate</a:t>
            </a:r>
            <a:r>
              <a:rPr lang="en-US" sz="2400" dirty="0"/>
              <a:t> to respond to the input while the weights can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remain relatively small</a:t>
            </a:r>
            <a:r>
              <a:rPr lang="en-US" sz="2400" dirty="0"/>
              <a:t>.  </a:t>
            </a:r>
          </a:p>
          <a:p>
            <a:r>
              <a:rPr lang="en-US" sz="2400" dirty="0"/>
              <a:t>This is called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co-adaptation. 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Karla" charset="0"/>
                <a:cs typeface="Karla" charset="0"/>
              </a:rPr>
              <a:t>Dropout prevents overfitting by reducing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ea typeface="Karla" charset="0"/>
                <a:cs typeface="Karla" charset="0"/>
              </a:rPr>
              <a:t>co-adaptation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Karla" charset="0"/>
                <a:cs typeface="Karla" charset="0"/>
              </a:rPr>
              <a:t> of neurons. It’s like training many random sub-networks.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985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 : Dropout 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9833" y="1206565"/>
            <a:ext cx="1090407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dirty="0"/>
              <a:t>Its implementation in </a:t>
            </a:r>
            <a:r>
              <a:rPr lang="en-US" sz="2000" dirty="0">
                <a:latin typeface="Andale Mono" panose="020B0509000000000004" pitchFamily="49" charset="0"/>
              </a:rPr>
              <a:t>keras</a:t>
            </a:r>
            <a:r>
              <a:rPr lang="en-US" sz="2400" dirty="0"/>
              <a:t> drops a percentage of the input nodes at training time, then scales the values up by the same proportion and does nothing at test time. </a:t>
            </a:r>
          </a:p>
          <a:p>
            <a:r>
              <a:rPr lang="en-US" sz="2000" dirty="0" err="1">
                <a:latin typeface="Andale Mono" panose="020B0509000000000004" pitchFamily="49" charset="0"/>
              </a:rPr>
              <a:t>model.add</a:t>
            </a:r>
            <a:r>
              <a:rPr lang="en-US" sz="2000" dirty="0">
                <a:latin typeface="Andale Mono" panose="020B0509000000000004" pitchFamily="49" charset="0"/>
              </a:rPr>
              <a:t>(</a:t>
            </a:r>
            <a:r>
              <a:rPr lang="en-US" sz="2000" dirty="0" err="1">
                <a:latin typeface="Andale Mono" panose="020B0509000000000004" pitchFamily="49" charset="0"/>
              </a:rPr>
              <a:t>layers.Dropout</a:t>
            </a:r>
            <a:r>
              <a:rPr lang="en-US" sz="2000" dirty="0">
                <a:latin typeface="Andale Mono" panose="020B0509000000000004" pitchFamily="49" charset="0"/>
              </a:rPr>
              <a:t>(0.5))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ndale Mono" panose="020B0509000000000004" pitchFamily="49" charset="0"/>
              <a:ea typeface="Karla" charset="0"/>
              <a:cs typeface="Karla" charset="0"/>
            </a:endParaRPr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C231EE3D-6BEC-924D-BD2A-7656504FC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102" y="3112031"/>
            <a:ext cx="5981700" cy="2438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4F6243-48A3-DD42-AF3F-1B17852BFF7F}"/>
              </a:ext>
            </a:extLst>
          </p:cNvPr>
          <p:cNvSpPr txBox="1"/>
          <p:nvPr/>
        </p:nvSpPr>
        <p:spPr>
          <a:xfrm>
            <a:off x="9560858" y="5907741"/>
            <a:ext cx="2121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Image: Francois Chollet</a:t>
            </a:r>
          </a:p>
        </p:txBody>
      </p:sp>
    </p:spTree>
    <p:extLst>
      <p:ext uri="{BB962C8B-B14F-4D97-AF65-F5344CB8AC3E}">
        <p14:creationId xmlns:p14="http://schemas.microsoft.com/office/powerpoint/2010/main" val="3894845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 : Dropout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43962" y="1125071"/>
            <a:ext cx="10904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Karla" charset="0"/>
                <a:ea typeface="Karla" charset="0"/>
                <a:cs typeface="Karla" charset="0"/>
              </a:rPr>
              <a:t>Widely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used and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Karla" charset="0"/>
                <a:ea typeface="Karla" charset="0"/>
                <a:cs typeface="Karla" charset="0"/>
              </a:rPr>
              <a:t>highly effective</a:t>
            </a:r>
          </a:p>
        </p:txBody>
      </p:sp>
      <p:pic>
        <p:nvPicPr>
          <p:cNvPr id="4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4BA561B8-5766-5643-9DA6-C077BED734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78151" y="1822708"/>
            <a:ext cx="5548233" cy="4186184"/>
          </a:xfrm>
          <a:ln w="63500"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276985E-45F7-DF48-93F1-BDD9B7763E24}"/>
              </a:ext>
            </a:extLst>
          </p:cNvPr>
          <p:cNvSpPr/>
          <p:nvPr/>
        </p:nvSpPr>
        <p:spPr>
          <a:xfrm>
            <a:off x="7187939" y="2630833"/>
            <a:ext cx="4479957" cy="2569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</a:rPr>
              <a:t>Test error for different architectures with and without dropout. </a:t>
            </a:r>
          </a:p>
          <a:p>
            <a:endParaRPr lang="en-US" sz="23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</a:endParaRPr>
          </a:p>
          <a:p>
            <a:r>
              <a:rPr 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</a:rPr>
              <a:t>The networks have 2 to 4 hidden layers each with 1024 to 2048 units.</a:t>
            </a:r>
          </a:p>
        </p:txBody>
      </p:sp>
    </p:spTree>
    <p:extLst>
      <p:ext uri="{BB962C8B-B14F-4D97-AF65-F5344CB8AC3E}">
        <p14:creationId xmlns:p14="http://schemas.microsoft.com/office/powerpoint/2010/main" val="1871217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 : Data augmentation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F83851-B0C2-8249-B0BB-F95F0AC99A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314" y="1004445"/>
            <a:ext cx="8732394" cy="49253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6F9280-F768-1D49-890B-4A17A6F27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31" y="2368549"/>
            <a:ext cx="1790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511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 : Data augmentation dos and don'ts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AD10BB2-8C50-B54A-B690-822F83C84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496" y="1528176"/>
            <a:ext cx="10327008" cy="609944"/>
          </a:xfrm>
        </p:spPr>
        <p:txBody>
          <a:bodyPr/>
          <a:lstStyle/>
          <a:p>
            <a:r>
              <a:rPr lang="en-US" sz="2400" dirty="0"/>
              <a:t>Carefully choose your transformations. Not all transformations are valid.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ED685DFE-F676-0F4F-9C47-552405BD8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3081" y="7168076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16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745379E-98F3-6644-B933-54DFE44B7DEC}"/>
              </a:ext>
            </a:extLst>
          </p:cNvPr>
          <p:cNvGrpSpPr/>
          <p:nvPr/>
        </p:nvGrpSpPr>
        <p:grpSpPr>
          <a:xfrm>
            <a:off x="3690659" y="2540947"/>
            <a:ext cx="5146022" cy="1238470"/>
            <a:chOff x="1821004" y="2469531"/>
            <a:chExt cx="5146022" cy="123847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C243F40-FA75-2C43-A455-6FD24DFB8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7614" y="2869801"/>
              <a:ext cx="812800" cy="8382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B39AEC-A3D0-9540-9BA7-892EE34C082E}"/>
                </a:ext>
              </a:extLst>
            </p:cNvPr>
            <p:cNvSpPr txBox="1"/>
            <p:nvPr/>
          </p:nvSpPr>
          <p:spPr>
            <a:xfrm>
              <a:off x="1821004" y="2514476"/>
              <a:ext cx="906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Label 6 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CC20515-BFEC-8548-97B4-CD6DBFDA4B27}"/>
                </a:ext>
              </a:extLst>
            </p:cNvPr>
            <p:cNvCxnSpPr/>
            <p:nvPr/>
          </p:nvCxnSpPr>
          <p:spPr>
            <a:xfrm>
              <a:off x="3308279" y="3174715"/>
              <a:ext cx="202400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2BDDCF0-EB7D-9B45-BB75-011D436DD085}"/>
                </a:ext>
              </a:extLst>
            </p:cNvPr>
            <p:cNvSpPr txBox="1"/>
            <p:nvPr/>
          </p:nvSpPr>
          <p:spPr>
            <a:xfrm>
              <a:off x="3612053" y="2654197"/>
              <a:ext cx="14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Rotate by 180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91EE924-3080-EE46-9E01-981168EECBA1}"/>
                </a:ext>
              </a:extLst>
            </p:cNvPr>
            <p:cNvGrpSpPr/>
            <p:nvPr/>
          </p:nvGrpSpPr>
          <p:grpSpPr>
            <a:xfrm>
              <a:off x="6061009" y="2469531"/>
              <a:ext cx="906017" cy="1207532"/>
              <a:chOff x="1973405" y="2652869"/>
              <a:chExt cx="906017" cy="1207532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09947D-38F4-A949-85DA-8C9BC560A9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800000">
                <a:off x="2020014" y="3022201"/>
                <a:ext cx="812800" cy="838200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DBEEF30-6CE6-2449-9938-0BC214BDE2E9}"/>
                  </a:ext>
                </a:extLst>
              </p:cNvPr>
              <p:cNvSpPr txBox="1"/>
              <p:nvPr/>
            </p:nvSpPr>
            <p:spPr>
              <a:xfrm>
                <a:off x="1973405" y="2652869"/>
                <a:ext cx="9060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Label 6 </a:t>
                </a:r>
              </a:p>
            </p:txBody>
          </p:sp>
        </p:grp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9EDD200-1480-9044-8BAC-5CA2BBF9C1C1}"/>
              </a:ext>
            </a:extLst>
          </p:cNvPr>
          <p:cNvSpPr txBox="1">
            <a:spLocks/>
          </p:cNvSpPr>
          <p:nvPr/>
        </p:nvSpPr>
        <p:spPr>
          <a:xfrm>
            <a:off x="838317" y="4510536"/>
            <a:ext cx="10327008" cy="609944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Data Augmentation does not work for tabular data and not as nicely for time series.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105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ED685DFE-F676-0F4F-9C47-552405BD8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3081" y="7168076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17</a:t>
            </a:fld>
            <a:endParaRPr lang="en-US"/>
          </a:p>
        </p:txBody>
      </p:sp>
      <p:pic>
        <p:nvPicPr>
          <p:cNvPr id="19" name="Picture 1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A3D3CD5-A089-FC4C-BF90-3CD532541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8110" y="1996898"/>
            <a:ext cx="4077362" cy="297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13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neural networks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13EBB5-BC0D-2A4C-931F-A5ED62D073B3}"/>
              </a:ext>
            </a:extLst>
          </p:cNvPr>
          <p:cNvSpPr txBox="1"/>
          <p:nvPr/>
        </p:nvSpPr>
        <p:spPr>
          <a:xfrm>
            <a:off x="685800" y="1331259"/>
            <a:ext cx="10354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Deep learning is a mathematical framework for learning </a:t>
            </a:r>
            <a:r>
              <a:rPr lang="en-US" sz="2400" b="1" dirty="0"/>
              <a:t>layered representations</a:t>
            </a:r>
            <a:r>
              <a:rPr lang="en-US" sz="2400" dirty="0"/>
              <a:t> from data. Neural networks are models for learning such representations; they are structured in actual layers stacked next to each other. 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90C66C-A493-444B-A0A2-2B30D2228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97" y="2879040"/>
            <a:ext cx="7336642" cy="304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938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29978"/>
            <a:ext cx="11493416" cy="767276"/>
          </a:xfrm>
        </p:spPr>
        <p:txBody>
          <a:bodyPr/>
          <a:lstStyle/>
          <a:p>
            <a:r>
              <a:rPr lang="en-US" dirty="0"/>
              <a:t>When are neural networks useful?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13EBB5-BC0D-2A4C-931F-A5ED62D073B3}"/>
              </a:ext>
            </a:extLst>
          </p:cNvPr>
          <p:cNvSpPr txBox="1"/>
          <p:nvPr/>
        </p:nvSpPr>
        <p:spPr>
          <a:xfrm>
            <a:off x="648370" y="1245695"/>
            <a:ext cx="1089526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Deep learning is not always the right tool for the job.</a:t>
            </a:r>
            <a:r>
              <a:rPr lang="en-US" sz="2400" b="1" dirty="0"/>
              <a:t> </a:t>
            </a:r>
          </a:p>
          <a:p>
            <a:endParaRPr lang="en-US" sz="2400" b="1" dirty="0"/>
          </a:p>
          <a:p>
            <a:r>
              <a:rPr lang="en-US" sz="2400" b="1" dirty="0"/>
              <a:t>XGBoost, Random Forest </a:t>
            </a:r>
            <a:r>
              <a:rPr lang="en-US" sz="2400" dirty="0"/>
              <a:t>or </a:t>
            </a:r>
            <a:r>
              <a:rPr lang="en-US" sz="2400" b="1" dirty="0"/>
              <a:t>Gradient Boosting </a:t>
            </a:r>
            <a:r>
              <a:rPr lang="en-US" sz="2400" dirty="0"/>
              <a:t>is usually a better choice for: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Tabular data, data with engineered features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NNs shine 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Image recognition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Natural language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Autonomous driving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Speech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Do NNs benefit from feature engineering? Yes, when there is domain knowledge, and/or when there is too few training data.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57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Ingredients for training a neural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13EBB5-BC0D-2A4C-931F-A5ED62D073B3}"/>
              </a:ext>
            </a:extLst>
          </p:cNvPr>
          <p:cNvSpPr txBox="1"/>
          <p:nvPr/>
        </p:nvSpPr>
        <p:spPr>
          <a:xfrm>
            <a:off x="670380" y="1156447"/>
            <a:ext cx="99527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INPUT</a:t>
            </a:r>
            <a:r>
              <a:rPr lang="en-US" sz="2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</a:p>
          <a:p>
            <a:pPr fontAlgn="base"/>
            <a:endParaRPr lang="en-US" sz="2400" b="1" dirty="0"/>
          </a:p>
          <a:p>
            <a:pPr fontAlgn="base"/>
            <a:r>
              <a:rPr lang="en-US" sz="2400" dirty="0"/>
              <a:t>The input data is a 2D data matrix of shape </a:t>
            </a:r>
            <a:r>
              <a:rPr lang="en-US" sz="2000" dirty="0">
                <a:latin typeface="Andale Mono" panose="020B0509000000000004" pitchFamily="49" charset="0"/>
              </a:rPr>
              <a:t>(</a:t>
            </a:r>
            <a:r>
              <a:rPr lang="en-US" sz="2000" dirty="0" err="1">
                <a:latin typeface="Andale Mono" panose="020B0509000000000004" pitchFamily="49" charset="0"/>
              </a:rPr>
              <a:t>batch_size</a:t>
            </a:r>
            <a:r>
              <a:rPr lang="en-US" sz="2000" dirty="0">
                <a:latin typeface="Andale Mono" panose="020B0509000000000004" pitchFamily="49" charset="0"/>
              </a:rPr>
              <a:t>, features).</a:t>
            </a:r>
          </a:p>
          <a:p>
            <a:pPr fontAlgn="base"/>
            <a:endParaRPr lang="en-US" sz="2400" dirty="0">
              <a:highlight>
                <a:srgbClr val="FFFF00"/>
              </a:highlight>
            </a:endParaRPr>
          </a:p>
          <a:p>
            <a:pPr fontAlgn="base"/>
            <a:r>
              <a:rPr lang="en-US" sz="2400" dirty="0"/>
              <a:t>All inputs to a NN need to be tensors. Values in the tensors should be small (in the [-1, 1] or [0, 1] range). Heterogeneous data should be normalized. Some feature engineering might </a:t>
            </a:r>
            <a:r>
              <a:rPr lang="en-US" sz="2400" dirty="0" err="1"/>
              <a:t>benefot</a:t>
            </a:r>
            <a:r>
              <a:rPr lang="en-US" sz="2400" dirty="0"/>
              <a:t> small datasets.</a:t>
            </a:r>
          </a:p>
          <a:p>
            <a:pPr fontAlgn="base"/>
            <a:endParaRPr lang="en-US" sz="2400" dirty="0"/>
          </a:p>
          <a:p>
            <a:pPr fontAlgn="base"/>
            <a:r>
              <a:rPr lang="en-US" sz="2400" dirty="0"/>
              <a:t>We pass the number of features as a parameter to the input layer. If our training data consists of 6000 observations, each with 4 features, then </a:t>
            </a:r>
            <a:r>
              <a:rPr lang="en-US" sz="2000" dirty="0">
                <a:latin typeface="Andale Mono" panose="020B0509000000000004" pitchFamily="49" charset="0"/>
              </a:rPr>
              <a:t>input_shape = (4,)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E1DA04-4F02-C949-8CC9-A9D55D3B8A0E}"/>
              </a:ext>
            </a:extLst>
          </p:cNvPr>
          <p:cNvSpPr/>
          <p:nvPr/>
        </p:nvSpPr>
        <p:spPr>
          <a:xfrm>
            <a:off x="6003634" y="2967335"/>
            <a:ext cx="18473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2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2812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Ingredients for training a neural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13EBB5-BC0D-2A4C-931F-A5ED62D073B3}"/>
              </a:ext>
            </a:extLst>
          </p:cNvPr>
          <p:cNvSpPr txBox="1"/>
          <p:nvPr/>
        </p:nvSpPr>
        <p:spPr>
          <a:xfrm>
            <a:off x="670380" y="1156447"/>
            <a:ext cx="995279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INPUT</a:t>
            </a:r>
            <a:r>
              <a:rPr lang="en-US" sz="2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</a:p>
          <a:p>
            <a:pPr fontAlgn="base"/>
            <a:endParaRPr lang="en-US" sz="2400" dirty="0"/>
          </a:p>
          <a:p>
            <a:pPr fontAlgn="base"/>
            <a:r>
              <a:rPr lang="en-US" sz="2400" dirty="0"/>
              <a:t>Categorical variables should be encoded using one of the options we have learned:</a:t>
            </a:r>
            <a:endParaRPr lang="en-US" sz="2400" b="1" dirty="0"/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b="1" dirty="0"/>
              <a:t>Integer Encoding</a:t>
            </a:r>
            <a:r>
              <a:rPr lang="en-US" sz="2400" dirty="0"/>
              <a:t>: each unique label is mapped to an integer; 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b="1" dirty="0"/>
              <a:t>One Hot Encoding</a:t>
            </a:r>
            <a:r>
              <a:rPr lang="en-US" sz="2400" dirty="0"/>
              <a:t>: each label is mapped to a binary vector; </a:t>
            </a:r>
          </a:p>
          <a:p>
            <a:pPr fontAlgn="base"/>
            <a:endParaRPr lang="en-US" sz="2400" dirty="0"/>
          </a:p>
          <a:p>
            <a:pPr fontAlgn="base"/>
            <a:r>
              <a:rPr lang="en-US" sz="2400" dirty="0"/>
              <a:t>To input images in a FFN we must </a:t>
            </a:r>
            <a:r>
              <a:rPr lang="en-US" sz="2000" dirty="0">
                <a:latin typeface="Andale Mono" panose="020B0509000000000004" pitchFamily="49" charset="0"/>
              </a:rPr>
              <a:t>flatten</a:t>
            </a:r>
            <a:r>
              <a:rPr lang="en-US" sz="2400" dirty="0"/>
              <a:t> them first, that is, reshape the 2D or 3D array of pixel values to a 1D array (these will be the features)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E1DA04-4F02-C949-8CC9-A9D55D3B8A0E}"/>
              </a:ext>
            </a:extLst>
          </p:cNvPr>
          <p:cNvSpPr/>
          <p:nvPr/>
        </p:nvSpPr>
        <p:spPr>
          <a:xfrm>
            <a:off x="6003634" y="2967335"/>
            <a:ext cx="18473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2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5849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Ingredients for training a neural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13EBB5-BC0D-2A4C-931F-A5ED62D073B3}"/>
              </a:ext>
            </a:extLst>
          </p:cNvPr>
          <p:cNvSpPr txBox="1"/>
          <p:nvPr/>
        </p:nvSpPr>
        <p:spPr>
          <a:xfrm>
            <a:off x="751062" y="1131725"/>
            <a:ext cx="9952796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LOSS FUNCTION </a:t>
            </a:r>
            <a:endParaRPr lang="en-US" sz="2800" b="1" dirty="0"/>
          </a:p>
          <a:p>
            <a:pPr fontAlgn="base"/>
            <a:endParaRPr lang="en-US" sz="2400" b="1" dirty="0"/>
          </a:p>
          <a:p>
            <a:pPr fontAlgn="base"/>
            <a:r>
              <a:rPr lang="en-US" sz="2400" b="1" dirty="0"/>
              <a:t>Regression</a:t>
            </a:r>
            <a:r>
              <a:rPr lang="en-US" sz="2400" dirty="0"/>
              <a:t>: </a:t>
            </a:r>
            <a:r>
              <a:rPr lang="en-US" sz="2400" b="1" dirty="0"/>
              <a:t>Mean squared error </a:t>
            </a:r>
            <a:r>
              <a:rPr lang="en-US" sz="2400" dirty="0"/>
              <a:t>(</a:t>
            </a:r>
            <a:r>
              <a:rPr lang="en-US" sz="2000" dirty="0" err="1">
                <a:latin typeface="Andale Mono" panose="020B0509000000000004" pitchFamily="49" charset="0"/>
              </a:rPr>
              <a:t>mean_squared_error</a:t>
            </a:r>
            <a:r>
              <a:rPr lang="en-US" sz="2400" dirty="0"/>
              <a:t>)</a:t>
            </a:r>
          </a:p>
          <a:p>
            <a:pPr fontAlgn="base"/>
            <a:endParaRPr lang="en-US" sz="2400" dirty="0"/>
          </a:p>
          <a:p>
            <a:pPr fontAlgn="base"/>
            <a:r>
              <a:rPr lang="en-US" sz="2400" b="1" dirty="0"/>
              <a:t>Classification</a:t>
            </a:r>
            <a:r>
              <a:rPr lang="en-US" sz="2400" dirty="0"/>
              <a:t>:  </a:t>
            </a:r>
            <a:r>
              <a:rPr lang="en-US" sz="2400" b="1" dirty="0"/>
              <a:t>Cross-entropy</a:t>
            </a:r>
            <a:endParaRPr lang="en-US" sz="2400" dirty="0"/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dirty="0"/>
              <a:t>For binary target variables we use </a:t>
            </a:r>
            <a:r>
              <a:rPr lang="en-US" sz="2000" dirty="0">
                <a:latin typeface="Andale Mono" panose="020B0509000000000004" pitchFamily="49" charset="0"/>
              </a:rPr>
              <a:t>binary_crossentropy</a:t>
            </a:r>
            <a:r>
              <a:rPr lang="en-US" sz="2400" dirty="0"/>
              <a:t>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dirty="0"/>
              <a:t>For multiclass target variables, integer encoded, we use </a:t>
            </a:r>
            <a:r>
              <a:rPr lang="en-US" sz="2000" dirty="0">
                <a:latin typeface="Andale Mono" panose="020B0509000000000004" pitchFamily="49" charset="0"/>
              </a:rPr>
              <a:t>sparse_categorical_crossentropy</a:t>
            </a:r>
            <a:r>
              <a:rPr lang="en-US" sz="2400" dirty="0"/>
              <a:t>. 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dirty="0"/>
              <a:t>For multiclass target variables, one-hot encoded, we use </a:t>
            </a:r>
            <a:r>
              <a:rPr lang="en-US" sz="2000" dirty="0">
                <a:latin typeface="Andale Mono" panose="020B0509000000000004" pitchFamily="49" charset="0"/>
              </a:rPr>
              <a:t>categorical_crossentropy</a:t>
            </a:r>
            <a:r>
              <a:rPr lang="en-US" sz="2400" dirty="0"/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988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Ingredients for training a neural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13EBB5-BC0D-2A4C-931F-A5ED62D073B3}"/>
              </a:ext>
            </a:extLst>
          </p:cNvPr>
          <p:cNvSpPr txBox="1"/>
          <p:nvPr/>
        </p:nvSpPr>
        <p:spPr>
          <a:xfrm>
            <a:off x="751062" y="1131725"/>
            <a:ext cx="995279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OUTPUT </a:t>
            </a:r>
            <a:endParaRPr lang="en-US" sz="2800" b="1" dirty="0"/>
          </a:p>
          <a:p>
            <a:pPr fontAlgn="base"/>
            <a:endParaRPr lang="en-US" sz="2400" b="1" dirty="0"/>
          </a:p>
          <a:p>
            <a:pPr fontAlgn="base"/>
            <a:r>
              <a:rPr lang="en-US" sz="2000" dirty="0">
                <a:latin typeface="Andale Mono" panose="020B0509000000000004" pitchFamily="49" charset="0"/>
              </a:rPr>
              <a:t>number of features = 4</a:t>
            </a:r>
          </a:p>
          <a:p>
            <a:pPr fontAlgn="base"/>
            <a:endParaRPr lang="en-US" sz="2400" b="1" dirty="0"/>
          </a:p>
          <a:p>
            <a:pPr fontAlgn="base"/>
            <a:r>
              <a:rPr lang="en-US" sz="2000" dirty="0" err="1">
                <a:latin typeface="Andale Mono" panose="020B0509000000000004" pitchFamily="49" charset="0"/>
              </a:rPr>
              <a:t>model.add</a:t>
            </a:r>
            <a:r>
              <a:rPr lang="en-US" sz="2000" dirty="0">
                <a:latin typeface="Andale Mono" panose="020B0509000000000004" pitchFamily="49" charset="0"/>
              </a:rPr>
              <a:t>(</a:t>
            </a:r>
            <a:r>
              <a:rPr lang="en-US" sz="2000" dirty="0" err="1">
                <a:latin typeface="Andale Mono" panose="020B0509000000000004" pitchFamily="49" charset="0"/>
              </a:rPr>
              <a:t>tf.keras.layers.Dense</a:t>
            </a:r>
            <a:r>
              <a:rPr lang="en-US" sz="2000" dirty="0">
                <a:latin typeface="Andale Mono" panose="020B0509000000000004" pitchFamily="49" charset="0"/>
              </a:rPr>
              <a:t>(4, activation='</a:t>
            </a:r>
            <a:r>
              <a:rPr lang="en-US" sz="2000" dirty="0" err="1">
                <a:latin typeface="Andale Mono" panose="020B0509000000000004" pitchFamily="49" charset="0"/>
              </a:rPr>
              <a:t>softmax</a:t>
            </a:r>
            <a:r>
              <a:rPr lang="en-US" sz="2000" dirty="0">
                <a:latin typeface="Andale Mono" panose="020B0509000000000004" pitchFamily="49" charset="0"/>
              </a:rPr>
              <a:t>’))</a:t>
            </a:r>
          </a:p>
          <a:p>
            <a:pPr fontAlgn="base"/>
            <a:endParaRPr lang="en-US" sz="2000" dirty="0">
              <a:latin typeface="Andale Mono" panose="020B0509000000000004" pitchFamily="49" charset="0"/>
            </a:endParaRPr>
          </a:p>
          <a:p>
            <a:pPr fontAlgn="base"/>
            <a:endParaRPr lang="en-US" sz="2000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3249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choices for neural networks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13EBB5-BC0D-2A4C-931F-A5ED62D073B3}"/>
              </a:ext>
            </a:extLst>
          </p:cNvPr>
          <p:cNvSpPr txBox="1"/>
          <p:nvPr/>
        </p:nvSpPr>
        <p:spPr>
          <a:xfrm>
            <a:off x="3899647" y="3079376"/>
            <a:ext cx="17411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MEME HERE</a:t>
            </a:r>
          </a:p>
          <a:p>
            <a:endParaRPr lang="en-US" dirty="0"/>
          </a:p>
        </p:txBody>
      </p:sp>
      <p:pic>
        <p:nvPicPr>
          <p:cNvPr id="4" name="Picture 3" descr="A cat lying on a keyboard&#10;&#10;Description automatically generated">
            <a:extLst>
              <a:ext uri="{FF2B5EF4-FFF2-40B4-BE49-F238E27FC236}">
                <a16:creationId xmlns:a16="http://schemas.microsoft.com/office/drawing/2014/main" id="{EF366F29-2331-AA42-A318-797CDDFEF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965" y="1113623"/>
            <a:ext cx="8421500" cy="470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012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B6EFF77-DCBD-7741-A609-9834503315D2}"/>
              </a:ext>
            </a:extLst>
          </p:cNvPr>
          <p:cNvSpPr/>
          <p:nvPr/>
        </p:nvSpPr>
        <p:spPr>
          <a:xfrm>
            <a:off x="2588053" y="2780218"/>
            <a:ext cx="701589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Unfortunately there is no magic formula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B1FBC57-BD4B-AC4C-B296-70794B763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</p:spPr>
        <p:txBody>
          <a:bodyPr/>
          <a:lstStyle/>
          <a:p>
            <a:r>
              <a:rPr lang="en-US" dirty="0"/>
              <a:t>Design choices for neural networks </a:t>
            </a:r>
          </a:p>
        </p:txBody>
      </p:sp>
    </p:spTree>
    <p:extLst>
      <p:ext uri="{BB962C8B-B14F-4D97-AF65-F5344CB8AC3E}">
        <p14:creationId xmlns:p14="http://schemas.microsoft.com/office/powerpoint/2010/main" val="1863950590"/>
      </p:ext>
    </p:extLst>
  </p:cSld>
  <p:clrMapOvr>
    <a:masterClrMapping/>
  </p:clrMapOvr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Lecture30_A_NN_Design_Layers</Template>
  <TotalTime>22819</TotalTime>
  <Words>764</Words>
  <Application>Microsoft Macintosh PowerPoint</Application>
  <PresentationFormat>Widescreen</PresentationFormat>
  <Paragraphs>96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Andale Mono</vt:lpstr>
      <vt:lpstr>Arial</vt:lpstr>
      <vt:lpstr>Calibri</vt:lpstr>
      <vt:lpstr>Karla</vt:lpstr>
      <vt:lpstr>GEC_template</vt:lpstr>
      <vt:lpstr>Lecture 33 : NN Review  </vt:lpstr>
      <vt:lpstr>Review: neural networks</vt:lpstr>
      <vt:lpstr>When are neural networks useful?</vt:lpstr>
      <vt:lpstr>Ingredients for training a neural network</vt:lpstr>
      <vt:lpstr>Ingredients for training a neural network</vt:lpstr>
      <vt:lpstr>Ingredients for training a neural network</vt:lpstr>
      <vt:lpstr>Ingredients for training a neural network</vt:lpstr>
      <vt:lpstr>Design choices for neural networks </vt:lpstr>
      <vt:lpstr>Design choices for neural networks </vt:lpstr>
      <vt:lpstr>Optimization vs. Generalization</vt:lpstr>
      <vt:lpstr>Regularization: Number of layers</vt:lpstr>
      <vt:lpstr>Regularization : Dropout </vt:lpstr>
      <vt:lpstr>Regularization : Dropout  </vt:lpstr>
      <vt:lpstr>Regularization : Dropout </vt:lpstr>
      <vt:lpstr>Regularization : Data augmentation</vt:lpstr>
      <vt:lpstr>Regularization : Data augmentation dos and don'ts</vt:lpstr>
      <vt:lpstr>Notebook</vt:lpstr>
    </vt:vector>
  </TitlesOfParts>
  <Company>Harvard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Feedforward Networks</dc:title>
  <dc:creator>Harikrishna Narasimhan</dc:creator>
  <cp:lastModifiedBy>Microsoft Office User</cp:lastModifiedBy>
  <cp:revision>451</cp:revision>
  <cp:lastPrinted>2020-08-11T01:28:29Z</cp:lastPrinted>
  <dcterms:created xsi:type="dcterms:W3CDTF">2017-11-02T16:57:55Z</dcterms:created>
  <dcterms:modified xsi:type="dcterms:W3CDTF">2020-11-19T23:33:15Z</dcterms:modified>
</cp:coreProperties>
</file>

<file path=docProps/thumbnail.jpeg>
</file>